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73" r:id="rId10"/>
    <p:sldId id="269" r:id="rId11"/>
    <p:sldId id="271" r:id="rId12"/>
    <p:sldId id="272" r:id="rId13"/>
    <p:sldId id="274" r:id="rId14"/>
    <p:sldId id="275" r:id="rId15"/>
    <p:sldId id="282" r:id="rId16"/>
    <p:sldId id="283" r:id="rId17"/>
    <p:sldId id="285" r:id="rId18"/>
    <p:sldId id="286" r:id="rId19"/>
    <p:sldId id="279" r:id="rId20"/>
    <p:sldId id="277" r:id="rId21"/>
    <p:sldId id="280" r:id="rId22"/>
    <p:sldId id="270" r:id="rId23"/>
    <p:sldId id="288" r:id="rId24"/>
  </p:sldIdLst>
  <p:sldSz cx="9144000" cy="6858000" type="screen4x3"/>
  <p:notesSz cx="666273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ke Kleinbrahm" initials="AK" lastIdx="6" clrIdx="0">
    <p:extLst>
      <p:ext uri="{19B8F6BF-5375-455C-9EA6-DF929625EA0E}">
        <p15:presenceInfo xmlns:p15="http://schemas.microsoft.com/office/powerpoint/2012/main" userId="S-1-5-21-1307696522-4152267117-976304364-1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473"/>
    <a:srgbClr val="B9B9B9"/>
    <a:srgbClr val="B1D4D4"/>
    <a:srgbClr val="70FFFC"/>
    <a:srgbClr val="009900"/>
    <a:srgbClr val="FFFF99"/>
    <a:srgbClr val="008000"/>
    <a:srgbClr val="336600"/>
    <a:srgbClr val="F7F7F7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291" autoAdjust="0"/>
  </p:normalViewPr>
  <p:slideViewPr>
    <p:cSldViewPr>
      <p:cViewPr varScale="1">
        <p:scale>
          <a:sx n="50" d="100"/>
          <a:sy n="50" d="100"/>
        </p:scale>
        <p:origin x="573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2371" y="38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9E7E1-8D21-4DF7-98B0-762944647156}" type="doc">
      <dgm:prSet loTypeId="urn:microsoft.com/office/officeart/2005/8/layout/orgChart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BF9E391B-09FE-46AF-B046-823C4DE944B7}">
      <dgm:prSet phldrT="[Text]"/>
      <dgm:spPr>
        <a:solidFill>
          <a:srgbClr val="027473"/>
        </a:solidFill>
      </dgm:spPr>
      <dgm:t>
        <a:bodyPr/>
        <a:lstStyle/>
        <a:p>
          <a:r>
            <a:rPr lang="de-DE" dirty="0"/>
            <a:t>BFE</a:t>
          </a:r>
        </a:p>
      </dgm:t>
    </dgm:pt>
    <dgm:pt modelId="{C2D6BFB3-29F0-4499-80BE-0382265BA688}" type="parTrans" cxnId="{8430A122-D142-4F28-A727-2B79A8EB626D}">
      <dgm:prSet/>
      <dgm:spPr/>
      <dgm:t>
        <a:bodyPr/>
        <a:lstStyle/>
        <a:p>
          <a:endParaRPr lang="de-DE"/>
        </a:p>
      </dgm:t>
    </dgm:pt>
    <dgm:pt modelId="{559CECD6-80DE-41FB-9E69-E09FEF675342}" type="sibTrans" cxnId="{8430A122-D142-4F28-A727-2B79A8EB626D}">
      <dgm:prSet/>
      <dgm:spPr/>
      <dgm:t>
        <a:bodyPr/>
        <a:lstStyle/>
        <a:p>
          <a:endParaRPr lang="de-DE"/>
        </a:p>
      </dgm:t>
    </dgm:pt>
    <dgm:pt modelId="{DAA41EFC-340D-4F2D-AB2C-740984966578}">
      <dgm:prSet phldrT="[Text]"/>
      <dgm:spPr>
        <a:solidFill>
          <a:srgbClr val="027473"/>
        </a:solidFill>
      </dgm:spPr>
      <dgm:t>
        <a:bodyPr/>
        <a:lstStyle/>
        <a:p>
          <a:r>
            <a:rPr lang="de-DE" dirty="0"/>
            <a:t>BFE</a:t>
          </a:r>
        </a:p>
        <a:p>
          <a:r>
            <a:rPr lang="de-DE" dirty="0"/>
            <a:t> bei Bildungsträgern</a:t>
          </a:r>
        </a:p>
      </dgm:t>
    </dgm:pt>
    <dgm:pt modelId="{DD92F8B5-288B-48E3-9AA4-4A2F797533EE}" type="parTrans" cxnId="{A08D3757-9930-4748-9C85-CEBCC6701F48}">
      <dgm:prSet/>
      <dgm:spPr>
        <a:ln>
          <a:solidFill>
            <a:srgbClr val="027473"/>
          </a:solidFill>
        </a:ln>
      </dgm:spPr>
      <dgm:t>
        <a:bodyPr/>
        <a:lstStyle/>
        <a:p>
          <a:endParaRPr lang="de-DE"/>
        </a:p>
      </dgm:t>
    </dgm:pt>
    <dgm:pt modelId="{63B69302-5295-4601-B283-EF6344D84802}" type="sibTrans" cxnId="{A08D3757-9930-4748-9C85-CEBCC6701F48}">
      <dgm:prSet/>
      <dgm:spPr/>
      <dgm:t>
        <a:bodyPr/>
        <a:lstStyle/>
        <a:p>
          <a:endParaRPr lang="de-DE"/>
        </a:p>
      </dgm:t>
    </dgm:pt>
    <dgm:pt modelId="{B1E38B40-A4D9-4C66-855E-B2D015EA4A23}">
      <dgm:prSet phldrT="[Text]"/>
      <dgm:spPr>
        <a:solidFill>
          <a:srgbClr val="027473"/>
        </a:solidFill>
      </dgm:spPr>
      <dgm:t>
        <a:bodyPr/>
        <a:lstStyle/>
        <a:p>
          <a:r>
            <a:rPr lang="de-DE" dirty="0"/>
            <a:t>BFE</a:t>
          </a:r>
        </a:p>
        <a:p>
          <a:r>
            <a:rPr lang="de-DE" dirty="0"/>
            <a:t> in Betrieben</a:t>
          </a:r>
        </a:p>
      </dgm:t>
    </dgm:pt>
    <dgm:pt modelId="{0314BDD0-ED2B-4E26-A259-EE663F26AF81}" type="parTrans" cxnId="{4984D310-FFF9-4E5E-9F1E-575C92B9BC64}">
      <dgm:prSet/>
      <dgm:spPr>
        <a:ln>
          <a:solidFill>
            <a:srgbClr val="027473"/>
          </a:solidFill>
        </a:ln>
      </dgm:spPr>
      <dgm:t>
        <a:bodyPr/>
        <a:lstStyle/>
        <a:p>
          <a:endParaRPr lang="de-DE"/>
        </a:p>
      </dgm:t>
    </dgm:pt>
    <dgm:pt modelId="{C3AD438F-0452-4FE8-AF74-97D7CEE407DA}" type="sibTrans" cxnId="{4984D310-FFF9-4E5E-9F1E-575C92B9BC64}">
      <dgm:prSet/>
      <dgm:spPr/>
      <dgm:t>
        <a:bodyPr/>
        <a:lstStyle/>
        <a:p>
          <a:endParaRPr lang="de-DE"/>
        </a:p>
      </dgm:t>
    </dgm:pt>
    <dgm:pt modelId="{4D8DA70B-CFD1-4966-B1E1-4C6C6D7BA156}">
      <dgm:prSet/>
      <dgm:spPr>
        <a:solidFill>
          <a:srgbClr val="027473"/>
        </a:solidFill>
      </dgm:spPr>
      <dgm:t>
        <a:bodyPr/>
        <a:lstStyle/>
        <a:p>
          <a:r>
            <a:rPr lang="de-DE" dirty="0"/>
            <a:t>Für ausgewählte SuS:</a:t>
          </a:r>
          <a:br>
            <a:rPr lang="de-DE" dirty="0"/>
          </a:br>
          <a:r>
            <a:rPr lang="de-DE" dirty="0"/>
            <a:t>BFE erst bei Bildungsträgern und dann in Betrieben</a:t>
          </a:r>
        </a:p>
      </dgm:t>
    </dgm:pt>
    <dgm:pt modelId="{970B5628-8ACA-4919-BB3D-CB8EF172FE86}" type="parTrans" cxnId="{E3A7AABA-D8F8-4037-9413-06688EB5F494}">
      <dgm:prSet/>
      <dgm:spPr>
        <a:ln>
          <a:solidFill>
            <a:srgbClr val="027473"/>
          </a:solidFill>
        </a:ln>
      </dgm:spPr>
      <dgm:t>
        <a:bodyPr/>
        <a:lstStyle/>
        <a:p>
          <a:endParaRPr lang="de-DE"/>
        </a:p>
      </dgm:t>
    </dgm:pt>
    <dgm:pt modelId="{2493F0C1-E346-498E-961E-D306C092399A}" type="sibTrans" cxnId="{E3A7AABA-D8F8-4037-9413-06688EB5F494}">
      <dgm:prSet/>
      <dgm:spPr/>
      <dgm:t>
        <a:bodyPr/>
        <a:lstStyle/>
        <a:p>
          <a:endParaRPr lang="de-DE"/>
        </a:p>
      </dgm:t>
    </dgm:pt>
    <dgm:pt modelId="{93621DF4-52DF-4528-8B07-488108B519D5}">
      <dgm:prSet custT="1"/>
      <dgm:spPr>
        <a:solidFill>
          <a:srgbClr val="027473"/>
        </a:solidFill>
      </dgm:spPr>
      <dgm:t>
        <a:bodyPr/>
        <a:lstStyle/>
        <a:p>
          <a:r>
            <a:rPr lang="de-DE" sz="1400" kern="1200" dirty="0"/>
            <a:t>In Coronazeiten:</a:t>
          </a:r>
        </a:p>
        <a:p>
          <a:r>
            <a:rPr lang="de-DE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BFE virtuell</a:t>
          </a:r>
        </a:p>
        <a:p>
          <a:endParaRPr lang="de-DE" sz="1400" kern="1200" dirty="0"/>
        </a:p>
      </dgm:t>
    </dgm:pt>
    <dgm:pt modelId="{754BD0EF-C374-4912-BB93-BCA8E24E0E94}" type="parTrans" cxnId="{1A8B6151-6D09-48E3-A1B4-E175C46256EB}">
      <dgm:prSet/>
      <dgm:spPr>
        <a:ln>
          <a:solidFill>
            <a:srgbClr val="027473"/>
          </a:solidFill>
        </a:ln>
      </dgm:spPr>
      <dgm:t>
        <a:bodyPr/>
        <a:lstStyle/>
        <a:p>
          <a:endParaRPr lang="de-DE"/>
        </a:p>
      </dgm:t>
    </dgm:pt>
    <dgm:pt modelId="{A49D7DEE-4181-4BBB-A7A6-F2AECA0ABEC1}" type="sibTrans" cxnId="{1A8B6151-6D09-48E3-A1B4-E175C46256EB}">
      <dgm:prSet/>
      <dgm:spPr/>
      <dgm:t>
        <a:bodyPr/>
        <a:lstStyle/>
        <a:p>
          <a:endParaRPr lang="de-DE"/>
        </a:p>
      </dgm:t>
    </dgm:pt>
    <dgm:pt modelId="{78FAAB29-FAF7-4A83-9A27-BF10DC9E2EFE}" type="pres">
      <dgm:prSet presAssocID="{4E79E7E1-8D21-4DF7-98B0-7629446471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73E8F8-BD3E-47E3-942A-C5B8531E50A7}" type="pres">
      <dgm:prSet presAssocID="{BF9E391B-09FE-46AF-B046-823C4DE944B7}" presName="hierRoot1" presStyleCnt="0">
        <dgm:presLayoutVars>
          <dgm:hierBranch val="init"/>
        </dgm:presLayoutVars>
      </dgm:prSet>
      <dgm:spPr/>
    </dgm:pt>
    <dgm:pt modelId="{290C8917-0529-49B9-BF8B-AC202312D14F}" type="pres">
      <dgm:prSet presAssocID="{BF9E391B-09FE-46AF-B046-823C4DE944B7}" presName="rootComposite1" presStyleCnt="0"/>
      <dgm:spPr/>
    </dgm:pt>
    <dgm:pt modelId="{970C334A-D2EA-4C6B-BC37-2667427ACB99}" type="pres">
      <dgm:prSet presAssocID="{BF9E391B-09FE-46AF-B046-823C4DE944B7}" presName="rootText1" presStyleLbl="node0" presStyleIdx="0" presStyleCnt="1">
        <dgm:presLayoutVars>
          <dgm:chPref val="3"/>
        </dgm:presLayoutVars>
      </dgm:prSet>
      <dgm:spPr/>
    </dgm:pt>
    <dgm:pt modelId="{F0FE962A-B9AB-414F-88B6-0095FB2AF657}" type="pres">
      <dgm:prSet presAssocID="{BF9E391B-09FE-46AF-B046-823C4DE944B7}" presName="rootConnector1" presStyleLbl="node1" presStyleIdx="0" presStyleCnt="0"/>
      <dgm:spPr/>
    </dgm:pt>
    <dgm:pt modelId="{9677FC1B-0C08-41AD-B703-B0402DB48504}" type="pres">
      <dgm:prSet presAssocID="{BF9E391B-09FE-46AF-B046-823C4DE944B7}" presName="hierChild2" presStyleCnt="0"/>
      <dgm:spPr/>
    </dgm:pt>
    <dgm:pt modelId="{F33E00B5-D4E3-49C6-98A6-682825D1E013}" type="pres">
      <dgm:prSet presAssocID="{DD92F8B5-288B-48E3-9AA4-4A2F797533EE}" presName="Name37" presStyleLbl="parChTrans1D2" presStyleIdx="0" presStyleCnt="4"/>
      <dgm:spPr/>
    </dgm:pt>
    <dgm:pt modelId="{E881F859-5B2F-42C1-99EB-11653E983731}" type="pres">
      <dgm:prSet presAssocID="{DAA41EFC-340D-4F2D-AB2C-740984966578}" presName="hierRoot2" presStyleCnt="0">
        <dgm:presLayoutVars>
          <dgm:hierBranch val="init"/>
        </dgm:presLayoutVars>
      </dgm:prSet>
      <dgm:spPr/>
    </dgm:pt>
    <dgm:pt modelId="{5D8022C7-3490-4696-8B5F-4396DDE1C9AF}" type="pres">
      <dgm:prSet presAssocID="{DAA41EFC-340D-4F2D-AB2C-740984966578}" presName="rootComposite" presStyleCnt="0"/>
      <dgm:spPr/>
    </dgm:pt>
    <dgm:pt modelId="{955FC274-74D4-45E3-93EA-0481ABBBA2CF}" type="pres">
      <dgm:prSet presAssocID="{DAA41EFC-340D-4F2D-AB2C-740984966578}" presName="rootText" presStyleLbl="node2" presStyleIdx="0" presStyleCnt="4" custLinFactX="79684" custLinFactNeighborX="100000" custLinFactNeighborY="7745">
        <dgm:presLayoutVars>
          <dgm:chPref val="3"/>
        </dgm:presLayoutVars>
      </dgm:prSet>
      <dgm:spPr/>
    </dgm:pt>
    <dgm:pt modelId="{788EA095-20FA-43FF-8F38-1A30D7ECA682}" type="pres">
      <dgm:prSet presAssocID="{DAA41EFC-340D-4F2D-AB2C-740984966578}" presName="rootConnector" presStyleLbl="node2" presStyleIdx="0" presStyleCnt="4"/>
      <dgm:spPr/>
    </dgm:pt>
    <dgm:pt modelId="{A115C653-0C38-4E4A-B2AA-BABBF0C07658}" type="pres">
      <dgm:prSet presAssocID="{DAA41EFC-340D-4F2D-AB2C-740984966578}" presName="hierChild4" presStyleCnt="0"/>
      <dgm:spPr/>
    </dgm:pt>
    <dgm:pt modelId="{DBD0F725-71A5-4D04-9C32-30E0545690B4}" type="pres">
      <dgm:prSet presAssocID="{DAA41EFC-340D-4F2D-AB2C-740984966578}" presName="hierChild5" presStyleCnt="0"/>
      <dgm:spPr/>
    </dgm:pt>
    <dgm:pt modelId="{D5FC8E8C-1840-4465-85C4-6A7E23750CD5}" type="pres">
      <dgm:prSet presAssocID="{0314BDD0-ED2B-4E26-A259-EE663F26AF81}" presName="Name37" presStyleLbl="parChTrans1D2" presStyleIdx="1" presStyleCnt="4"/>
      <dgm:spPr/>
    </dgm:pt>
    <dgm:pt modelId="{120CF027-77AD-44F8-BF83-7B58CE0D0402}" type="pres">
      <dgm:prSet presAssocID="{B1E38B40-A4D9-4C66-855E-B2D015EA4A23}" presName="hierRoot2" presStyleCnt="0">
        <dgm:presLayoutVars>
          <dgm:hierBranch val="init"/>
        </dgm:presLayoutVars>
      </dgm:prSet>
      <dgm:spPr/>
    </dgm:pt>
    <dgm:pt modelId="{F16B5FA6-C582-4C7D-9276-D59DDC484BDD}" type="pres">
      <dgm:prSet presAssocID="{B1E38B40-A4D9-4C66-855E-B2D015EA4A23}" presName="rootComposite" presStyleCnt="0"/>
      <dgm:spPr/>
    </dgm:pt>
    <dgm:pt modelId="{888266FC-28BC-4156-91A8-2C755C6AC765}" type="pres">
      <dgm:prSet presAssocID="{B1E38B40-A4D9-4C66-855E-B2D015EA4A23}" presName="rootText" presStyleLbl="node2" presStyleIdx="1" presStyleCnt="4" custLinFactX="-21023" custLinFactNeighborX="-100000" custLinFactNeighborY="1659">
        <dgm:presLayoutVars>
          <dgm:chPref val="3"/>
        </dgm:presLayoutVars>
      </dgm:prSet>
      <dgm:spPr/>
    </dgm:pt>
    <dgm:pt modelId="{393F7BD7-EC56-47B7-A394-944D238F7AA7}" type="pres">
      <dgm:prSet presAssocID="{B1E38B40-A4D9-4C66-855E-B2D015EA4A23}" presName="rootConnector" presStyleLbl="node2" presStyleIdx="1" presStyleCnt="4"/>
      <dgm:spPr/>
    </dgm:pt>
    <dgm:pt modelId="{C24F64C2-B2B1-41CE-8F1C-63C4AE4233CB}" type="pres">
      <dgm:prSet presAssocID="{B1E38B40-A4D9-4C66-855E-B2D015EA4A23}" presName="hierChild4" presStyleCnt="0"/>
      <dgm:spPr/>
    </dgm:pt>
    <dgm:pt modelId="{43699F90-D0B1-45D3-937C-09D347042147}" type="pres">
      <dgm:prSet presAssocID="{B1E38B40-A4D9-4C66-855E-B2D015EA4A23}" presName="hierChild5" presStyleCnt="0"/>
      <dgm:spPr/>
    </dgm:pt>
    <dgm:pt modelId="{F8A86140-0F1F-498E-AEF5-8089BED68E27}" type="pres">
      <dgm:prSet presAssocID="{970B5628-8ACA-4919-BB3D-CB8EF172FE86}" presName="Name37" presStyleLbl="parChTrans1D2" presStyleIdx="2" presStyleCnt="4"/>
      <dgm:spPr/>
    </dgm:pt>
    <dgm:pt modelId="{EC3B0836-2660-4015-92A2-AF1BC7A2330F}" type="pres">
      <dgm:prSet presAssocID="{4D8DA70B-CFD1-4966-B1E1-4C6C6D7BA156}" presName="hierRoot2" presStyleCnt="0">
        <dgm:presLayoutVars>
          <dgm:hierBranch val="init"/>
        </dgm:presLayoutVars>
      </dgm:prSet>
      <dgm:spPr/>
    </dgm:pt>
    <dgm:pt modelId="{5B43FF02-FB26-46FE-9871-77F0343454E1}" type="pres">
      <dgm:prSet presAssocID="{4D8DA70B-CFD1-4966-B1E1-4C6C6D7BA156}" presName="rootComposite" presStyleCnt="0"/>
      <dgm:spPr/>
    </dgm:pt>
    <dgm:pt modelId="{A48095E7-B656-4421-BC33-6C18F2C0B08E}" type="pres">
      <dgm:prSet presAssocID="{4D8DA70B-CFD1-4966-B1E1-4C6C6D7BA156}" presName="rootText" presStyleLbl="node2" presStyleIdx="2" presStyleCnt="4" custLinFactX="-45873" custLinFactY="36028" custLinFactNeighborX="-100000" custLinFactNeighborY="100000">
        <dgm:presLayoutVars>
          <dgm:chPref val="3"/>
        </dgm:presLayoutVars>
      </dgm:prSet>
      <dgm:spPr/>
    </dgm:pt>
    <dgm:pt modelId="{C26180DC-C201-4215-8AF8-09EE43011501}" type="pres">
      <dgm:prSet presAssocID="{4D8DA70B-CFD1-4966-B1E1-4C6C6D7BA156}" presName="rootConnector" presStyleLbl="node2" presStyleIdx="2" presStyleCnt="4"/>
      <dgm:spPr/>
    </dgm:pt>
    <dgm:pt modelId="{377DA6D1-B702-46B2-B0F9-27CB18AEBFCE}" type="pres">
      <dgm:prSet presAssocID="{4D8DA70B-CFD1-4966-B1E1-4C6C6D7BA156}" presName="hierChild4" presStyleCnt="0"/>
      <dgm:spPr/>
    </dgm:pt>
    <dgm:pt modelId="{E9EA912B-955A-4F84-A2F4-7FCBF22C9190}" type="pres">
      <dgm:prSet presAssocID="{4D8DA70B-CFD1-4966-B1E1-4C6C6D7BA156}" presName="hierChild5" presStyleCnt="0"/>
      <dgm:spPr/>
    </dgm:pt>
    <dgm:pt modelId="{EA0E02C5-492A-4AC5-AC0D-70C5BC578971}" type="pres">
      <dgm:prSet presAssocID="{754BD0EF-C374-4912-BB93-BCA8E24E0E94}" presName="Name37" presStyleLbl="parChTrans1D2" presStyleIdx="3" presStyleCnt="4"/>
      <dgm:spPr/>
    </dgm:pt>
    <dgm:pt modelId="{7ACF498F-A517-4A23-A0AE-3633548C69A8}" type="pres">
      <dgm:prSet presAssocID="{93621DF4-52DF-4528-8B07-488108B519D5}" presName="hierRoot2" presStyleCnt="0">
        <dgm:presLayoutVars>
          <dgm:hierBranch val="init"/>
        </dgm:presLayoutVars>
      </dgm:prSet>
      <dgm:spPr/>
    </dgm:pt>
    <dgm:pt modelId="{E9E1987D-8B82-46CF-ABA9-3D7A48712B9A}" type="pres">
      <dgm:prSet presAssocID="{93621DF4-52DF-4528-8B07-488108B519D5}" presName="rootComposite" presStyleCnt="0"/>
      <dgm:spPr/>
    </dgm:pt>
    <dgm:pt modelId="{916711C0-29D9-4590-B6C5-DD43D4558AAF}" type="pres">
      <dgm:prSet presAssocID="{93621DF4-52DF-4528-8B07-488108B519D5}" presName="rootText" presStyleLbl="node2" presStyleIdx="3" presStyleCnt="4">
        <dgm:presLayoutVars>
          <dgm:chPref val="3"/>
        </dgm:presLayoutVars>
      </dgm:prSet>
      <dgm:spPr/>
    </dgm:pt>
    <dgm:pt modelId="{01C4C84C-196A-4E70-A5F1-15FC94CE4714}" type="pres">
      <dgm:prSet presAssocID="{93621DF4-52DF-4528-8B07-488108B519D5}" presName="rootConnector" presStyleLbl="node2" presStyleIdx="3" presStyleCnt="4"/>
      <dgm:spPr/>
    </dgm:pt>
    <dgm:pt modelId="{8CE83674-A090-44EC-B5B1-0EBF801CD70A}" type="pres">
      <dgm:prSet presAssocID="{93621DF4-52DF-4528-8B07-488108B519D5}" presName="hierChild4" presStyleCnt="0"/>
      <dgm:spPr/>
    </dgm:pt>
    <dgm:pt modelId="{94A72645-3E9A-49BB-B8A4-0247AB02B329}" type="pres">
      <dgm:prSet presAssocID="{93621DF4-52DF-4528-8B07-488108B519D5}" presName="hierChild5" presStyleCnt="0"/>
      <dgm:spPr/>
    </dgm:pt>
    <dgm:pt modelId="{05AF4DF7-44D5-4838-9956-13E392B92711}" type="pres">
      <dgm:prSet presAssocID="{BF9E391B-09FE-46AF-B046-823C4DE944B7}" presName="hierChild3" presStyleCnt="0"/>
      <dgm:spPr/>
    </dgm:pt>
  </dgm:ptLst>
  <dgm:cxnLst>
    <dgm:cxn modelId="{3C772C00-6754-4DB2-AC6E-BC9E839A8490}" type="presOf" srcId="{DAA41EFC-340D-4F2D-AB2C-740984966578}" destId="{788EA095-20FA-43FF-8F38-1A30D7ECA682}" srcOrd="1" destOrd="0" presId="urn:microsoft.com/office/officeart/2005/8/layout/orgChart1"/>
    <dgm:cxn modelId="{681AA702-C529-4552-9602-4F0D944124DB}" type="presOf" srcId="{B1E38B40-A4D9-4C66-855E-B2D015EA4A23}" destId="{888266FC-28BC-4156-91A8-2C755C6AC765}" srcOrd="0" destOrd="0" presId="urn:microsoft.com/office/officeart/2005/8/layout/orgChart1"/>
    <dgm:cxn modelId="{4984D310-FFF9-4E5E-9F1E-575C92B9BC64}" srcId="{BF9E391B-09FE-46AF-B046-823C4DE944B7}" destId="{B1E38B40-A4D9-4C66-855E-B2D015EA4A23}" srcOrd="1" destOrd="0" parTransId="{0314BDD0-ED2B-4E26-A259-EE663F26AF81}" sibTransId="{C3AD438F-0452-4FE8-AF74-97D7CEE407DA}"/>
    <dgm:cxn modelId="{8430A122-D142-4F28-A727-2B79A8EB626D}" srcId="{4E79E7E1-8D21-4DF7-98B0-762944647156}" destId="{BF9E391B-09FE-46AF-B046-823C4DE944B7}" srcOrd="0" destOrd="0" parTransId="{C2D6BFB3-29F0-4499-80BE-0382265BA688}" sibTransId="{559CECD6-80DE-41FB-9E69-E09FEF675342}"/>
    <dgm:cxn modelId="{DE62952A-7812-43E0-8847-6B933BF19438}" type="presOf" srcId="{DAA41EFC-340D-4F2D-AB2C-740984966578}" destId="{955FC274-74D4-45E3-93EA-0481ABBBA2CF}" srcOrd="0" destOrd="0" presId="urn:microsoft.com/office/officeart/2005/8/layout/orgChart1"/>
    <dgm:cxn modelId="{8147EB33-245B-402A-9D08-5640F1D21990}" type="presOf" srcId="{4D8DA70B-CFD1-4966-B1E1-4C6C6D7BA156}" destId="{A48095E7-B656-4421-BC33-6C18F2C0B08E}" srcOrd="0" destOrd="0" presId="urn:microsoft.com/office/officeart/2005/8/layout/orgChart1"/>
    <dgm:cxn modelId="{88822337-98ED-4444-93FA-935885C0F2F1}" type="presOf" srcId="{B1E38B40-A4D9-4C66-855E-B2D015EA4A23}" destId="{393F7BD7-EC56-47B7-A394-944D238F7AA7}" srcOrd="1" destOrd="0" presId="urn:microsoft.com/office/officeart/2005/8/layout/orgChart1"/>
    <dgm:cxn modelId="{8351265F-98CD-4A6B-985A-B51B6CF3F675}" type="presOf" srcId="{BF9E391B-09FE-46AF-B046-823C4DE944B7}" destId="{F0FE962A-B9AB-414F-88B6-0095FB2AF657}" srcOrd="1" destOrd="0" presId="urn:microsoft.com/office/officeart/2005/8/layout/orgChart1"/>
    <dgm:cxn modelId="{BC2BD167-76D3-4F96-A656-043AE0BE3B50}" type="presOf" srcId="{4D8DA70B-CFD1-4966-B1E1-4C6C6D7BA156}" destId="{C26180DC-C201-4215-8AF8-09EE43011501}" srcOrd="1" destOrd="0" presId="urn:microsoft.com/office/officeart/2005/8/layout/orgChart1"/>
    <dgm:cxn modelId="{85C9AF4C-0BA4-41FC-B1EA-DF58551335B5}" type="presOf" srcId="{0314BDD0-ED2B-4E26-A259-EE663F26AF81}" destId="{D5FC8E8C-1840-4465-85C4-6A7E23750CD5}" srcOrd="0" destOrd="0" presId="urn:microsoft.com/office/officeart/2005/8/layout/orgChart1"/>
    <dgm:cxn modelId="{1A8B6151-6D09-48E3-A1B4-E175C46256EB}" srcId="{BF9E391B-09FE-46AF-B046-823C4DE944B7}" destId="{93621DF4-52DF-4528-8B07-488108B519D5}" srcOrd="3" destOrd="0" parTransId="{754BD0EF-C374-4912-BB93-BCA8E24E0E94}" sibTransId="{A49D7DEE-4181-4BBB-A7A6-F2AECA0ABEC1}"/>
    <dgm:cxn modelId="{249E9851-726E-4C0B-8EC7-E68ED3C7CE9F}" type="presOf" srcId="{BF9E391B-09FE-46AF-B046-823C4DE944B7}" destId="{970C334A-D2EA-4C6B-BC37-2667427ACB99}" srcOrd="0" destOrd="0" presId="urn:microsoft.com/office/officeart/2005/8/layout/orgChart1"/>
    <dgm:cxn modelId="{A08D3757-9930-4748-9C85-CEBCC6701F48}" srcId="{BF9E391B-09FE-46AF-B046-823C4DE944B7}" destId="{DAA41EFC-340D-4F2D-AB2C-740984966578}" srcOrd="0" destOrd="0" parTransId="{DD92F8B5-288B-48E3-9AA4-4A2F797533EE}" sibTransId="{63B69302-5295-4601-B283-EF6344D84802}"/>
    <dgm:cxn modelId="{F5D2A389-3D0B-4096-B8BD-2B5076CD17F7}" type="presOf" srcId="{93621DF4-52DF-4528-8B07-488108B519D5}" destId="{916711C0-29D9-4590-B6C5-DD43D4558AAF}" srcOrd="0" destOrd="0" presId="urn:microsoft.com/office/officeart/2005/8/layout/orgChart1"/>
    <dgm:cxn modelId="{A139038A-F5DE-4350-94FB-6E48CFE3BE9B}" type="presOf" srcId="{4E79E7E1-8D21-4DF7-98B0-762944647156}" destId="{78FAAB29-FAF7-4A83-9A27-BF10DC9E2EFE}" srcOrd="0" destOrd="0" presId="urn:microsoft.com/office/officeart/2005/8/layout/orgChart1"/>
    <dgm:cxn modelId="{0651C297-7BA1-4304-B7BA-6B80F4D027FB}" type="presOf" srcId="{DD92F8B5-288B-48E3-9AA4-4A2F797533EE}" destId="{F33E00B5-D4E3-49C6-98A6-682825D1E013}" srcOrd="0" destOrd="0" presId="urn:microsoft.com/office/officeart/2005/8/layout/orgChart1"/>
    <dgm:cxn modelId="{877E11B9-8E78-407F-9CEA-88889F6A7C4C}" type="presOf" srcId="{93621DF4-52DF-4528-8B07-488108B519D5}" destId="{01C4C84C-196A-4E70-A5F1-15FC94CE4714}" srcOrd="1" destOrd="0" presId="urn:microsoft.com/office/officeart/2005/8/layout/orgChart1"/>
    <dgm:cxn modelId="{E3A7AABA-D8F8-4037-9413-06688EB5F494}" srcId="{BF9E391B-09FE-46AF-B046-823C4DE944B7}" destId="{4D8DA70B-CFD1-4966-B1E1-4C6C6D7BA156}" srcOrd="2" destOrd="0" parTransId="{970B5628-8ACA-4919-BB3D-CB8EF172FE86}" sibTransId="{2493F0C1-E346-498E-961E-D306C092399A}"/>
    <dgm:cxn modelId="{70E967BC-3E32-4BA9-9F25-4501FAFD72F6}" type="presOf" srcId="{970B5628-8ACA-4919-BB3D-CB8EF172FE86}" destId="{F8A86140-0F1F-498E-AEF5-8089BED68E27}" srcOrd="0" destOrd="0" presId="urn:microsoft.com/office/officeart/2005/8/layout/orgChart1"/>
    <dgm:cxn modelId="{A430C0C4-4D8C-4727-932B-02DFE25EE7E1}" type="presOf" srcId="{754BD0EF-C374-4912-BB93-BCA8E24E0E94}" destId="{EA0E02C5-492A-4AC5-AC0D-70C5BC578971}" srcOrd="0" destOrd="0" presId="urn:microsoft.com/office/officeart/2005/8/layout/orgChart1"/>
    <dgm:cxn modelId="{B4B81E74-2303-4A69-AB26-7DFC291E61BE}" type="presParOf" srcId="{78FAAB29-FAF7-4A83-9A27-BF10DC9E2EFE}" destId="{2273E8F8-BD3E-47E3-942A-C5B8531E50A7}" srcOrd="0" destOrd="0" presId="urn:microsoft.com/office/officeart/2005/8/layout/orgChart1"/>
    <dgm:cxn modelId="{E58315EB-008D-473C-BFFF-B1B55E9B2948}" type="presParOf" srcId="{2273E8F8-BD3E-47E3-942A-C5B8531E50A7}" destId="{290C8917-0529-49B9-BF8B-AC202312D14F}" srcOrd="0" destOrd="0" presId="urn:microsoft.com/office/officeart/2005/8/layout/orgChart1"/>
    <dgm:cxn modelId="{AED659FF-1C76-437F-B1E0-E214FE4A96D1}" type="presParOf" srcId="{290C8917-0529-49B9-BF8B-AC202312D14F}" destId="{970C334A-D2EA-4C6B-BC37-2667427ACB99}" srcOrd="0" destOrd="0" presId="urn:microsoft.com/office/officeart/2005/8/layout/orgChart1"/>
    <dgm:cxn modelId="{E9F66814-C82E-4D4E-8243-69F4FCE9DE2A}" type="presParOf" srcId="{290C8917-0529-49B9-BF8B-AC202312D14F}" destId="{F0FE962A-B9AB-414F-88B6-0095FB2AF657}" srcOrd="1" destOrd="0" presId="urn:microsoft.com/office/officeart/2005/8/layout/orgChart1"/>
    <dgm:cxn modelId="{7359936C-F6C4-45FC-9E9B-E3DE42503043}" type="presParOf" srcId="{2273E8F8-BD3E-47E3-942A-C5B8531E50A7}" destId="{9677FC1B-0C08-41AD-B703-B0402DB48504}" srcOrd="1" destOrd="0" presId="urn:microsoft.com/office/officeart/2005/8/layout/orgChart1"/>
    <dgm:cxn modelId="{BCCA6115-8762-4F31-82D1-2DA67B69C1D2}" type="presParOf" srcId="{9677FC1B-0C08-41AD-B703-B0402DB48504}" destId="{F33E00B5-D4E3-49C6-98A6-682825D1E013}" srcOrd="0" destOrd="0" presId="urn:microsoft.com/office/officeart/2005/8/layout/orgChart1"/>
    <dgm:cxn modelId="{09140536-FA8A-4CFB-9CCD-F7290CE241EC}" type="presParOf" srcId="{9677FC1B-0C08-41AD-B703-B0402DB48504}" destId="{E881F859-5B2F-42C1-99EB-11653E983731}" srcOrd="1" destOrd="0" presId="urn:microsoft.com/office/officeart/2005/8/layout/orgChart1"/>
    <dgm:cxn modelId="{77EAE450-8948-4AE7-BC4E-CA76A73C5AA4}" type="presParOf" srcId="{E881F859-5B2F-42C1-99EB-11653E983731}" destId="{5D8022C7-3490-4696-8B5F-4396DDE1C9AF}" srcOrd="0" destOrd="0" presId="urn:microsoft.com/office/officeart/2005/8/layout/orgChart1"/>
    <dgm:cxn modelId="{FE6E9F12-FC57-482E-BB5A-A87813D27592}" type="presParOf" srcId="{5D8022C7-3490-4696-8B5F-4396DDE1C9AF}" destId="{955FC274-74D4-45E3-93EA-0481ABBBA2CF}" srcOrd="0" destOrd="0" presId="urn:microsoft.com/office/officeart/2005/8/layout/orgChart1"/>
    <dgm:cxn modelId="{030F5B47-2260-4BC0-9164-2832E3D6DD35}" type="presParOf" srcId="{5D8022C7-3490-4696-8B5F-4396DDE1C9AF}" destId="{788EA095-20FA-43FF-8F38-1A30D7ECA682}" srcOrd="1" destOrd="0" presId="urn:microsoft.com/office/officeart/2005/8/layout/orgChart1"/>
    <dgm:cxn modelId="{A84B680D-57C5-4208-A50A-A6042346AAF0}" type="presParOf" srcId="{E881F859-5B2F-42C1-99EB-11653E983731}" destId="{A115C653-0C38-4E4A-B2AA-BABBF0C07658}" srcOrd="1" destOrd="0" presId="urn:microsoft.com/office/officeart/2005/8/layout/orgChart1"/>
    <dgm:cxn modelId="{8736C3E3-2821-4495-8B77-50D309A5F8CD}" type="presParOf" srcId="{E881F859-5B2F-42C1-99EB-11653E983731}" destId="{DBD0F725-71A5-4D04-9C32-30E0545690B4}" srcOrd="2" destOrd="0" presId="urn:microsoft.com/office/officeart/2005/8/layout/orgChart1"/>
    <dgm:cxn modelId="{4CAF71DB-923B-4F99-9172-6A4F4447B3AC}" type="presParOf" srcId="{9677FC1B-0C08-41AD-B703-B0402DB48504}" destId="{D5FC8E8C-1840-4465-85C4-6A7E23750CD5}" srcOrd="2" destOrd="0" presId="urn:microsoft.com/office/officeart/2005/8/layout/orgChart1"/>
    <dgm:cxn modelId="{4D8B9932-C1C6-4FC3-88C5-EF4B8FE2CECD}" type="presParOf" srcId="{9677FC1B-0C08-41AD-B703-B0402DB48504}" destId="{120CF027-77AD-44F8-BF83-7B58CE0D0402}" srcOrd="3" destOrd="0" presId="urn:microsoft.com/office/officeart/2005/8/layout/orgChart1"/>
    <dgm:cxn modelId="{6A34D776-5119-4E44-978B-2FE40CAD0E68}" type="presParOf" srcId="{120CF027-77AD-44F8-BF83-7B58CE0D0402}" destId="{F16B5FA6-C582-4C7D-9276-D59DDC484BDD}" srcOrd="0" destOrd="0" presId="urn:microsoft.com/office/officeart/2005/8/layout/orgChart1"/>
    <dgm:cxn modelId="{D6C8C255-E0B4-4A80-B1C0-62FD23923B30}" type="presParOf" srcId="{F16B5FA6-C582-4C7D-9276-D59DDC484BDD}" destId="{888266FC-28BC-4156-91A8-2C755C6AC765}" srcOrd="0" destOrd="0" presId="urn:microsoft.com/office/officeart/2005/8/layout/orgChart1"/>
    <dgm:cxn modelId="{5A7AA77C-6627-4BB7-B222-FBA9D2C27278}" type="presParOf" srcId="{F16B5FA6-C582-4C7D-9276-D59DDC484BDD}" destId="{393F7BD7-EC56-47B7-A394-944D238F7AA7}" srcOrd="1" destOrd="0" presId="urn:microsoft.com/office/officeart/2005/8/layout/orgChart1"/>
    <dgm:cxn modelId="{A6782653-374D-4E35-A95D-DA4BC0BD691E}" type="presParOf" srcId="{120CF027-77AD-44F8-BF83-7B58CE0D0402}" destId="{C24F64C2-B2B1-41CE-8F1C-63C4AE4233CB}" srcOrd="1" destOrd="0" presId="urn:microsoft.com/office/officeart/2005/8/layout/orgChart1"/>
    <dgm:cxn modelId="{3F8CC74F-6882-48F6-92C6-4E1D8CC5A697}" type="presParOf" srcId="{120CF027-77AD-44F8-BF83-7B58CE0D0402}" destId="{43699F90-D0B1-45D3-937C-09D347042147}" srcOrd="2" destOrd="0" presId="urn:microsoft.com/office/officeart/2005/8/layout/orgChart1"/>
    <dgm:cxn modelId="{600A9C81-28DB-42E9-B5FC-FBDF73C10094}" type="presParOf" srcId="{9677FC1B-0C08-41AD-B703-B0402DB48504}" destId="{F8A86140-0F1F-498E-AEF5-8089BED68E27}" srcOrd="4" destOrd="0" presId="urn:microsoft.com/office/officeart/2005/8/layout/orgChart1"/>
    <dgm:cxn modelId="{A7C4ECBD-190D-45F1-BC18-0F5AC4BC0EED}" type="presParOf" srcId="{9677FC1B-0C08-41AD-B703-B0402DB48504}" destId="{EC3B0836-2660-4015-92A2-AF1BC7A2330F}" srcOrd="5" destOrd="0" presId="urn:microsoft.com/office/officeart/2005/8/layout/orgChart1"/>
    <dgm:cxn modelId="{4D07E69B-94D4-4697-B3E9-CA148BCB44F3}" type="presParOf" srcId="{EC3B0836-2660-4015-92A2-AF1BC7A2330F}" destId="{5B43FF02-FB26-46FE-9871-77F0343454E1}" srcOrd="0" destOrd="0" presId="urn:microsoft.com/office/officeart/2005/8/layout/orgChart1"/>
    <dgm:cxn modelId="{BB6FF004-20B5-47F2-BE60-5121CE1F24A9}" type="presParOf" srcId="{5B43FF02-FB26-46FE-9871-77F0343454E1}" destId="{A48095E7-B656-4421-BC33-6C18F2C0B08E}" srcOrd="0" destOrd="0" presId="urn:microsoft.com/office/officeart/2005/8/layout/orgChart1"/>
    <dgm:cxn modelId="{27E1E22D-278C-449E-9A96-849E3EC5D184}" type="presParOf" srcId="{5B43FF02-FB26-46FE-9871-77F0343454E1}" destId="{C26180DC-C201-4215-8AF8-09EE43011501}" srcOrd="1" destOrd="0" presId="urn:microsoft.com/office/officeart/2005/8/layout/orgChart1"/>
    <dgm:cxn modelId="{727EDFE7-75B8-40EE-8F77-984F6255F1C2}" type="presParOf" srcId="{EC3B0836-2660-4015-92A2-AF1BC7A2330F}" destId="{377DA6D1-B702-46B2-B0F9-27CB18AEBFCE}" srcOrd="1" destOrd="0" presId="urn:microsoft.com/office/officeart/2005/8/layout/orgChart1"/>
    <dgm:cxn modelId="{EC268FF0-4BCD-44D2-9A95-793B8C94C359}" type="presParOf" srcId="{EC3B0836-2660-4015-92A2-AF1BC7A2330F}" destId="{E9EA912B-955A-4F84-A2F4-7FCBF22C9190}" srcOrd="2" destOrd="0" presId="urn:microsoft.com/office/officeart/2005/8/layout/orgChart1"/>
    <dgm:cxn modelId="{376D1F3A-CF32-4BCD-930D-6DB39F417C8A}" type="presParOf" srcId="{9677FC1B-0C08-41AD-B703-B0402DB48504}" destId="{EA0E02C5-492A-4AC5-AC0D-70C5BC578971}" srcOrd="6" destOrd="0" presId="urn:microsoft.com/office/officeart/2005/8/layout/orgChart1"/>
    <dgm:cxn modelId="{726D0328-6780-4786-BFDB-7D668CDAFCEE}" type="presParOf" srcId="{9677FC1B-0C08-41AD-B703-B0402DB48504}" destId="{7ACF498F-A517-4A23-A0AE-3633548C69A8}" srcOrd="7" destOrd="0" presId="urn:microsoft.com/office/officeart/2005/8/layout/orgChart1"/>
    <dgm:cxn modelId="{C102B36D-6399-437E-97A2-2EA7B226337B}" type="presParOf" srcId="{7ACF498F-A517-4A23-A0AE-3633548C69A8}" destId="{E9E1987D-8B82-46CF-ABA9-3D7A48712B9A}" srcOrd="0" destOrd="0" presId="urn:microsoft.com/office/officeart/2005/8/layout/orgChart1"/>
    <dgm:cxn modelId="{E8A152FB-1781-48DB-892C-E68E2AB28288}" type="presParOf" srcId="{E9E1987D-8B82-46CF-ABA9-3D7A48712B9A}" destId="{916711C0-29D9-4590-B6C5-DD43D4558AAF}" srcOrd="0" destOrd="0" presId="urn:microsoft.com/office/officeart/2005/8/layout/orgChart1"/>
    <dgm:cxn modelId="{7CBB7DE2-949A-43C3-82FA-DF35CBCC1528}" type="presParOf" srcId="{E9E1987D-8B82-46CF-ABA9-3D7A48712B9A}" destId="{01C4C84C-196A-4E70-A5F1-15FC94CE4714}" srcOrd="1" destOrd="0" presId="urn:microsoft.com/office/officeart/2005/8/layout/orgChart1"/>
    <dgm:cxn modelId="{94129296-419C-4510-A268-302A76D6244C}" type="presParOf" srcId="{7ACF498F-A517-4A23-A0AE-3633548C69A8}" destId="{8CE83674-A090-44EC-B5B1-0EBF801CD70A}" srcOrd="1" destOrd="0" presId="urn:microsoft.com/office/officeart/2005/8/layout/orgChart1"/>
    <dgm:cxn modelId="{8F392B89-86B9-4B8B-BC6E-F85A4B367F47}" type="presParOf" srcId="{7ACF498F-A517-4A23-A0AE-3633548C69A8}" destId="{94A72645-3E9A-49BB-B8A4-0247AB02B329}" srcOrd="2" destOrd="0" presId="urn:microsoft.com/office/officeart/2005/8/layout/orgChart1"/>
    <dgm:cxn modelId="{43C22361-F047-4BBF-AAB3-ADE5F6C55FE6}" type="presParOf" srcId="{2273E8F8-BD3E-47E3-942A-C5B8531E50A7}" destId="{05AF4DF7-44D5-4838-9956-13E392B927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A9F3B-F17E-41E4-914E-51BE2320814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ADCDFB4-744C-4EA8-A8A5-2CD14CE5BD08}">
      <dgm:prSet phldrT="[Text]" custT="1"/>
      <dgm:spPr>
        <a:solidFill>
          <a:srgbClr val="02747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1800" b="1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Berufsfeld-erkundungstage</a:t>
          </a:r>
        </a:p>
      </dgm:t>
    </dgm:pt>
    <dgm:pt modelId="{FEE4C306-2CBE-42B7-B4E3-39748617C839}" type="parTrans" cxnId="{55C60F94-1636-438F-9C7C-B27F2F2072C3}">
      <dgm:prSet/>
      <dgm:spPr/>
      <dgm:t>
        <a:bodyPr/>
        <a:lstStyle/>
        <a:p>
          <a:endParaRPr lang="de-DE"/>
        </a:p>
      </dgm:t>
    </dgm:pt>
    <dgm:pt modelId="{D82FF551-B815-4CE3-9079-B1F16675DFA8}" type="sibTrans" cxnId="{55C60F94-1636-438F-9C7C-B27F2F2072C3}">
      <dgm:prSet/>
      <dgm:spPr/>
      <dgm:t>
        <a:bodyPr/>
        <a:lstStyle/>
        <a:p>
          <a:endParaRPr lang="de-DE"/>
        </a:p>
      </dgm:t>
    </dgm:pt>
    <dgm:pt modelId="{89F78933-23D7-44D9-8A4B-E8C9EDE4920C}">
      <dgm:prSet phldrT="[Text]" custT="1"/>
      <dgm:spPr>
        <a:solidFill>
          <a:srgbClr val="027473">
            <a:alpha val="45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1800" b="0" dirty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Kooperations-betriebe</a:t>
          </a:r>
        </a:p>
      </dgm:t>
    </dgm:pt>
    <dgm:pt modelId="{7073BDAA-C51B-4257-B0DD-FB6DE13D5F58}" type="parTrans" cxnId="{FEE1F6A0-829A-48CC-BDF6-792FB463C9C5}">
      <dgm:prSet/>
      <dgm:spPr>
        <a:solidFill>
          <a:srgbClr val="02747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de-DE" dirty="0"/>
        </a:p>
      </dgm:t>
    </dgm:pt>
    <dgm:pt modelId="{A0431586-4FD5-4D89-8BE3-D6E5C5B0DD29}" type="sibTrans" cxnId="{FEE1F6A0-829A-48CC-BDF6-792FB463C9C5}">
      <dgm:prSet/>
      <dgm:spPr/>
      <dgm:t>
        <a:bodyPr/>
        <a:lstStyle/>
        <a:p>
          <a:endParaRPr lang="de-DE"/>
        </a:p>
      </dgm:t>
    </dgm:pt>
    <dgm:pt modelId="{74F01F40-22B7-47D6-A359-F52FF459F771}">
      <dgm:prSet phldrT="[Text]" custT="1"/>
      <dgm:spPr>
        <a:solidFill>
          <a:srgbClr val="027473">
            <a:alpha val="45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1800" b="0" dirty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Eigene Suche </a:t>
          </a:r>
        </a:p>
      </dgm:t>
    </dgm:pt>
    <dgm:pt modelId="{79F6259D-E478-4662-A022-E118B259C590}" type="parTrans" cxnId="{36F8A29D-487F-4FE4-A511-E3BD101E27D5}">
      <dgm:prSet/>
      <dgm:spPr>
        <a:solidFill>
          <a:srgbClr val="02747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de-DE" dirty="0"/>
        </a:p>
      </dgm:t>
    </dgm:pt>
    <dgm:pt modelId="{92F3899C-65E1-4533-BAF2-DC30A4F99B2B}" type="sibTrans" cxnId="{36F8A29D-487F-4FE4-A511-E3BD101E27D5}">
      <dgm:prSet/>
      <dgm:spPr/>
      <dgm:t>
        <a:bodyPr/>
        <a:lstStyle/>
        <a:p>
          <a:endParaRPr lang="de-DE"/>
        </a:p>
      </dgm:t>
    </dgm:pt>
    <dgm:pt modelId="{21DB3CFA-0C12-477F-ABF0-DA60D78C466D}">
      <dgm:prSet phldrT="[Text]" custT="1"/>
      <dgm:spPr>
        <a:solidFill>
          <a:srgbClr val="027473">
            <a:alpha val="45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1800" b="0" dirty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Girls- und Boys Day</a:t>
          </a:r>
        </a:p>
      </dgm:t>
    </dgm:pt>
    <dgm:pt modelId="{045F1CD3-D086-40FF-B029-2677845F60CE}" type="parTrans" cxnId="{61A5C5DA-62C9-42B3-9E14-EBAEAEAC0426}">
      <dgm:prSet/>
      <dgm:spPr>
        <a:solidFill>
          <a:srgbClr val="02747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de-DE"/>
        </a:p>
      </dgm:t>
    </dgm:pt>
    <dgm:pt modelId="{C127BBE4-CA3A-431F-A292-1DD1A3BCE17C}" type="sibTrans" cxnId="{61A5C5DA-62C9-42B3-9E14-EBAEAEAC0426}">
      <dgm:prSet/>
      <dgm:spPr/>
      <dgm:t>
        <a:bodyPr/>
        <a:lstStyle/>
        <a:p>
          <a:endParaRPr lang="de-DE"/>
        </a:p>
      </dgm:t>
    </dgm:pt>
    <dgm:pt modelId="{F96ECC09-F161-4307-AED1-6E4642F18D3A}">
      <dgm:prSet phldrT="[Text]" custT="1"/>
      <dgm:spPr>
        <a:solidFill>
          <a:srgbClr val="027473">
            <a:alpha val="46000"/>
          </a:srgbClr>
        </a:solidFill>
        <a:ln w="38100">
          <a:solidFill>
            <a:srgbClr val="FF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1800" b="0" dirty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Buchungs-portal</a:t>
          </a:r>
          <a:r>
            <a:rPr lang="de-DE" sz="1800" b="0" dirty="0">
              <a:solidFill>
                <a:schemeClr val="tx1"/>
              </a:solidFill>
            </a:rPr>
            <a:t> </a:t>
          </a:r>
        </a:p>
      </dgm:t>
    </dgm:pt>
    <dgm:pt modelId="{332C0F3A-2B65-4813-B459-DC7FA4633AAE}" type="parTrans" cxnId="{4796C606-72B8-4E69-ABAA-562C909CE272}">
      <dgm:prSet/>
      <dgm:spPr>
        <a:solidFill>
          <a:srgbClr val="02747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de-DE"/>
        </a:p>
      </dgm:t>
    </dgm:pt>
    <dgm:pt modelId="{03952C56-3F07-422E-960D-BEB44084AEB7}" type="sibTrans" cxnId="{4796C606-72B8-4E69-ABAA-562C909CE272}">
      <dgm:prSet/>
      <dgm:spPr/>
      <dgm:t>
        <a:bodyPr/>
        <a:lstStyle/>
        <a:p>
          <a:endParaRPr lang="de-DE"/>
        </a:p>
      </dgm:t>
    </dgm:pt>
    <dgm:pt modelId="{1046E415-4686-45EC-8E00-0CF7D276C1DD}" type="pres">
      <dgm:prSet presAssocID="{6B5A9F3B-F17E-41E4-914E-51BE2320814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E5078E-16B0-4066-B96B-35B6959B7765}" type="pres">
      <dgm:prSet presAssocID="{FADCDFB4-744C-4EA8-A8A5-2CD14CE5BD08}" presName="centerShape" presStyleLbl="node0" presStyleIdx="0" presStyleCnt="1" custScaleX="237855" custScaleY="113128" custLinFactNeighborX="671" custLinFactNeighborY="936"/>
      <dgm:spPr/>
    </dgm:pt>
    <dgm:pt modelId="{E8D8AEDC-6A58-44D8-A08D-55D01AB4A4C3}" type="pres">
      <dgm:prSet presAssocID="{7073BDAA-C51B-4257-B0DD-FB6DE13D5F58}" presName="parTrans" presStyleLbl="sibTrans2D1" presStyleIdx="0" presStyleCnt="4"/>
      <dgm:spPr/>
    </dgm:pt>
    <dgm:pt modelId="{D8BFE2A7-6036-44CD-84ED-DBBCA2EE0A3E}" type="pres">
      <dgm:prSet presAssocID="{7073BDAA-C51B-4257-B0DD-FB6DE13D5F58}" presName="connectorText" presStyleLbl="sibTrans2D1" presStyleIdx="0" presStyleCnt="4"/>
      <dgm:spPr/>
    </dgm:pt>
    <dgm:pt modelId="{454D10EB-AF41-474B-8BFA-D25F16938EEB}" type="pres">
      <dgm:prSet presAssocID="{89F78933-23D7-44D9-8A4B-E8C9EDE4920C}" presName="node" presStyleLbl="node1" presStyleIdx="0" presStyleCnt="4" custScaleX="182841" custScaleY="107464" custRadScaleRad="93702" custRadScaleInc="27">
        <dgm:presLayoutVars>
          <dgm:bulletEnabled val="1"/>
        </dgm:presLayoutVars>
      </dgm:prSet>
      <dgm:spPr/>
    </dgm:pt>
    <dgm:pt modelId="{DCE04973-D833-40CA-A7BE-DFD6D06B5555}" type="pres">
      <dgm:prSet presAssocID="{79F6259D-E478-4662-A022-E118B259C590}" presName="parTrans" presStyleLbl="sibTrans2D1" presStyleIdx="1" presStyleCnt="4"/>
      <dgm:spPr/>
    </dgm:pt>
    <dgm:pt modelId="{B037F28A-2573-4EA5-9CF6-EAD1AF016C47}" type="pres">
      <dgm:prSet presAssocID="{79F6259D-E478-4662-A022-E118B259C590}" presName="connectorText" presStyleLbl="sibTrans2D1" presStyleIdx="1" presStyleCnt="4"/>
      <dgm:spPr/>
    </dgm:pt>
    <dgm:pt modelId="{0222497C-93B8-4763-B53C-810ED411F623}" type="pres">
      <dgm:prSet presAssocID="{74F01F40-22B7-47D6-A359-F52FF459F771}" presName="node" presStyleLbl="node1" presStyleIdx="1" presStyleCnt="4" custScaleX="186336" custScaleY="105460" custRadScaleRad="158122" custRadScaleInc="-2469">
        <dgm:presLayoutVars>
          <dgm:bulletEnabled val="1"/>
        </dgm:presLayoutVars>
      </dgm:prSet>
      <dgm:spPr/>
    </dgm:pt>
    <dgm:pt modelId="{6781A8FF-FFC6-46A7-832F-890643A611C4}" type="pres">
      <dgm:prSet presAssocID="{045F1CD3-D086-40FF-B029-2677845F60CE}" presName="parTrans" presStyleLbl="sibTrans2D1" presStyleIdx="2" presStyleCnt="4"/>
      <dgm:spPr/>
    </dgm:pt>
    <dgm:pt modelId="{4C9FA9EF-9ACE-4858-835F-D61BBDE649EC}" type="pres">
      <dgm:prSet presAssocID="{045F1CD3-D086-40FF-B029-2677845F60CE}" presName="connectorText" presStyleLbl="sibTrans2D1" presStyleIdx="2" presStyleCnt="4"/>
      <dgm:spPr/>
    </dgm:pt>
    <dgm:pt modelId="{86FC6ABD-B5BD-45BA-BE71-8FFF3E79B805}" type="pres">
      <dgm:prSet presAssocID="{21DB3CFA-0C12-477F-ABF0-DA60D78C466D}" presName="node" presStyleLbl="node1" presStyleIdx="2" presStyleCnt="4" custScaleX="198265" custScaleY="106685" custRadScaleRad="93917" custRadScaleInc="-2498">
        <dgm:presLayoutVars>
          <dgm:bulletEnabled val="1"/>
        </dgm:presLayoutVars>
      </dgm:prSet>
      <dgm:spPr/>
    </dgm:pt>
    <dgm:pt modelId="{3883DEAA-AB99-4139-8F1B-E877A647E4D0}" type="pres">
      <dgm:prSet presAssocID="{332C0F3A-2B65-4813-B459-DC7FA4633AAE}" presName="parTrans" presStyleLbl="sibTrans2D1" presStyleIdx="3" presStyleCnt="4"/>
      <dgm:spPr/>
    </dgm:pt>
    <dgm:pt modelId="{148E0E35-B900-4B63-A6B1-8190A6C2D180}" type="pres">
      <dgm:prSet presAssocID="{332C0F3A-2B65-4813-B459-DC7FA4633AAE}" presName="connectorText" presStyleLbl="sibTrans2D1" presStyleIdx="3" presStyleCnt="4"/>
      <dgm:spPr/>
    </dgm:pt>
    <dgm:pt modelId="{D3C78B57-906F-4BD4-924B-C4728E91AE32}" type="pres">
      <dgm:prSet presAssocID="{F96ECC09-F161-4307-AED1-6E4642F18D3A}" presName="node" presStyleLbl="node1" presStyleIdx="3" presStyleCnt="4" custScaleX="178822" custScaleY="101445" custRadScaleRad="157169" custRadScaleInc="429">
        <dgm:presLayoutVars>
          <dgm:bulletEnabled val="1"/>
        </dgm:presLayoutVars>
      </dgm:prSet>
      <dgm:spPr/>
    </dgm:pt>
  </dgm:ptLst>
  <dgm:cxnLst>
    <dgm:cxn modelId="{B1266300-7324-4FB2-B7DA-A6B6238ED0BC}" type="presOf" srcId="{21DB3CFA-0C12-477F-ABF0-DA60D78C466D}" destId="{86FC6ABD-B5BD-45BA-BE71-8FFF3E79B805}" srcOrd="0" destOrd="0" presId="urn:microsoft.com/office/officeart/2005/8/layout/radial5"/>
    <dgm:cxn modelId="{4796C606-72B8-4E69-ABAA-562C909CE272}" srcId="{FADCDFB4-744C-4EA8-A8A5-2CD14CE5BD08}" destId="{F96ECC09-F161-4307-AED1-6E4642F18D3A}" srcOrd="3" destOrd="0" parTransId="{332C0F3A-2B65-4813-B459-DC7FA4633AAE}" sibTransId="{03952C56-3F07-422E-960D-BEB44084AEB7}"/>
    <dgm:cxn modelId="{B2E5CF20-4688-4FD5-924C-E4A800E8E768}" type="presOf" srcId="{6B5A9F3B-F17E-41E4-914E-51BE2320814A}" destId="{1046E415-4686-45EC-8E00-0CF7D276C1DD}" srcOrd="0" destOrd="0" presId="urn:microsoft.com/office/officeart/2005/8/layout/radial5"/>
    <dgm:cxn modelId="{DE70842C-BD92-4644-8A97-AEDA5710FECA}" type="presOf" srcId="{74F01F40-22B7-47D6-A359-F52FF459F771}" destId="{0222497C-93B8-4763-B53C-810ED411F623}" srcOrd="0" destOrd="0" presId="urn:microsoft.com/office/officeart/2005/8/layout/radial5"/>
    <dgm:cxn modelId="{C377F139-339B-42A0-9354-E296F2DC4923}" type="presOf" srcId="{7073BDAA-C51B-4257-B0DD-FB6DE13D5F58}" destId="{E8D8AEDC-6A58-44D8-A08D-55D01AB4A4C3}" srcOrd="0" destOrd="0" presId="urn:microsoft.com/office/officeart/2005/8/layout/radial5"/>
    <dgm:cxn modelId="{6DB10441-FDF7-444A-AC4F-CC4D52CC06E4}" type="presOf" srcId="{7073BDAA-C51B-4257-B0DD-FB6DE13D5F58}" destId="{D8BFE2A7-6036-44CD-84ED-DBBCA2EE0A3E}" srcOrd="1" destOrd="0" presId="urn:microsoft.com/office/officeart/2005/8/layout/radial5"/>
    <dgm:cxn modelId="{6E5A7546-5C96-4312-BBFB-7E573B3DBF06}" type="presOf" srcId="{045F1CD3-D086-40FF-B029-2677845F60CE}" destId="{4C9FA9EF-9ACE-4858-835F-D61BBDE649EC}" srcOrd="1" destOrd="0" presId="urn:microsoft.com/office/officeart/2005/8/layout/radial5"/>
    <dgm:cxn modelId="{92E96C75-6C92-4324-8B46-81A152A6ED8B}" type="presOf" srcId="{332C0F3A-2B65-4813-B459-DC7FA4633AAE}" destId="{148E0E35-B900-4B63-A6B1-8190A6C2D180}" srcOrd="1" destOrd="0" presId="urn:microsoft.com/office/officeart/2005/8/layout/radial5"/>
    <dgm:cxn modelId="{55C60F94-1636-438F-9C7C-B27F2F2072C3}" srcId="{6B5A9F3B-F17E-41E4-914E-51BE2320814A}" destId="{FADCDFB4-744C-4EA8-A8A5-2CD14CE5BD08}" srcOrd="0" destOrd="0" parTransId="{FEE4C306-2CBE-42B7-B4E3-39748617C839}" sibTransId="{D82FF551-B815-4CE3-9079-B1F16675DFA8}"/>
    <dgm:cxn modelId="{36F8A29D-487F-4FE4-A511-E3BD101E27D5}" srcId="{FADCDFB4-744C-4EA8-A8A5-2CD14CE5BD08}" destId="{74F01F40-22B7-47D6-A359-F52FF459F771}" srcOrd="1" destOrd="0" parTransId="{79F6259D-E478-4662-A022-E118B259C590}" sibTransId="{92F3899C-65E1-4533-BAF2-DC30A4F99B2B}"/>
    <dgm:cxn modelId="{FEE1F6A0-829A-48CC-BDF6-792FB463C9C5}" srcId="{FADCDFB4-744C-4EA8-A8A5-2CD14CE5BD08}" destId="{89F78933-23D7-44D9-8A4B-E8C9EDE4920C}" srcOrd="0" destOrd="0" parTransId="{7073BDAA-C51B-4257-B0DD-FB6DE13D5F58}" sibTransId="{A0431586-4FD5-4D89-8BE3-D6E5C5B0DD29}"/>
    <dgm:cxn modelId="{F0C504A6-FAC7-4663-989F-30AB03C87626}" type="presOf" srcId="{FADCDFB4-744C-4EA8-A8A5-2CD14CE5BD08}" destId="{F0E5078E-16B0-4066-B96B-35B6959B7765}" srcOrd="0" destOrd="0" presId="urn:microsoft.com/office/officeart/2005/8/layout/radial5"/>
    <dgm:cxn modelId="{7157D2C7-5825-4199-8159-27EA102EE0C1}" type="presOf" srcId="{F96ECC09-F161-4307-AED1-6E4642F18D3A}" destId="{D3C78B57-906F-4BD4-924B-C4728E91AE32}" srcOrd="0" destOrd="0" presId="urn:microsoft.com/office/officeart/2005/8/layout/radial5"/>
    <dgm:cxn modelId="{43CBF3CB-415F-445D-BF4A-98AF94C497D2}" type="presOf" srcId="{79F6259D-E478-4662-A022-E118B259C590}" destId="{B037F28A-2573-4EA5-9CF6-EAD1AF016C47}" srcOrd="1" destOrd="0" presId="urn:microsoft.com/office/officeart/2005/8/layout/radial5"/>
    <dgm:cxn modelId="{F52F44CE-4A1C-463B-87CD-F63CF38B2C40}" type="presOf" srcId="{89F78933-23D7-44D9-8A4B-E8C9EDE4920C}" destId="{454D10EB-AF41-474B-8BFA-D25F16938EEB}" srcOrd="0" destOrd="0" presId="urn:microsoft.com/office/officeart/2005/8/layout/radial5"/>
    <dgm:cxn modelId="{7ADA54CE-AB7F-4DFD-B73F-0A918E978179}" type="presOf" srcId="{045F1CD3-D086-40FF-B029-2677845F60CE}" destId="{6781A8FF-FFC6-46A7-832F-890643A611C4}" srcOrd="0" destOrd="0" presId="urn:microsoft.com/office/officeart/2005/8/layout/radial5"/>
    <dgm:cxn modelId="{61A5C5DA-62C9-42B3-9E14-EBAEAEAC0426}" srcId="{FADCDFB4-744C-4EA8-A8A5-2CD14CE5BD08}" destId="{21DB3CFA-0C12-477F-ABF0-DA60D78C466D}" srcOrd="2" destOrd="0" parTransId="{045F1CD3-D086-40FF-B029-2677845F60CE}" sibTransId="{C127BBE4-CA3A-431F-A292-1DD1A3BCE17C}"/>
    <dgm:cxn modelId="{C5C3C8E2-B013-4402-AFB4-C79017A5839E}" type="presOf" srcId="{79F6259D-E478-4662-A022-E118B259C590}" destId="{DCE04973-D833-40CA-A7BE-DFD6D06B5555}" srcOrd="0" destOrd="0" presId="urn:microsoft.com/office/officeart/2005/8/layout/radial5"/>
    <dgm:cxn modelId="{2AACD9F3-B6DA-4E61-BB11-71863C1CD634}" type="presOf" srcId="{332C0F3A-2B65-4813-B459-DC7FA4633AAE}" destId="{3883DEAA-AB99-4139-8F1B-E877A647E4D0}" srcOrd="0" destOrd="0" presId="urn:microsoft.com/office/officeart/2005/8/layout/radial5"/>
    <dgm:cxn modelId="{C8FC448A-99D1-4176-A3FF-4E0E19FAADA9}" type="presParOf" srcId="{1046E415-4686-45EC-8E00-0CF7D276C1DD}" destId="{F0E5078E-16B0-4066-B96B-35B6959B7765}" srcOrd="0" destOrd="0" presId="urn:microsoft.com/office/officeart/2005/8/layout/radial5"/>
    <dgm:cxn modelId="{9A70F65F-0A2D-40F5-8B99-0665DE9752D8}" type="presParOf" srcId="{1046E415-4686-45EC-8E00-0CF7D276C1DD}" destId="{E8D8AEDC-6A58-44D8-A08D-55D01AB4A4C3}" srcOrd="1" destOrd="0" presId="urn:microsoft.com/office/officeart/2005/8/layout/radial5"/>
    <dgm:cxn modelId="{CD31AADB-AD0C-4295-93A0-DBBC030AE502}" type="presParOf" srcId="{E8D8AEDC-6A58-44D8-A08D-55D01AB4A4C3}" destId="{D8BFE2A7-6036-44CD-84ED-DBBCA2EE0A3E}" srcOrd="0" destOrd="0" presId="urn:microsoft.com/office/officeart/2005/8/layout/radial5"/>
    <dgm:cxn modelId="{0D3326FB-3597-4709-9647-2BEA84B00F62}" type="presParOf" srcId="{1046E415-4686-45EC-8E00-0CF7D276C1DD}" destId="{454D10EB-AF41-474B-8BFA-D25F16938EEB}" srcOrd="2" destOrd="0" presId="urn:microsoft.com/office/officeart/2005/8/layout/radial5"/>
    <dgm:cxn modelId="{B200F57A-CDE0-42C0-87CC-78D632EC814F}" type="presParOf" srcId="{1046E415-4686-45EC-8E00-0CF7D276C1DD}" destId="{DCE04973-D833-40CA-A7BE-DFD6D06B5555}" srcOrd="3" destOrd="0" presId="urn:microsoft.com/office/officeart/2005/8/layout/radial5"/>
    <dgm:cxn modelId="{C30129C3-2848-4ECF-9571-20C7C8C54192}" type="presParOf" srcId="{DCE04973-D833-40CA-A7BE-DFD6D06B5555}" destId="{B037F28A-2573-4EA5-9CF6-EAD1AF016C47}" srcOrd="0" destOrd="0" presId="urn:microsoft.com/office/officeart/2005/8/layout/radial5"/>
    <dgm:cxn modelId="{B8D508C7-677D-42BD-99E1-DB10292481F0}" type="presParOf" srcId="{1046E415-4686-45EC-8E00-0CF7D276C1DD}" destId="{0222497C-93B8-4763-B53C-810ED411F623}" srcOrd="4" destOrd="0" presId="urn:microsoft.com/office/officeart/2005/8/layout/radial5"/>
    <dgm:cxn modelId="{FB758B23-33A9-474B-85B2-AAC549C36415}" type="presParOf" srcId="{1046E415-4686-45EC-8E00-0CF7D276C1DD}" destId="{6781A8FF-FFC6-46A7-832F-890643A611C4}" srcOrd="5" destOrd="0" presId="urn:microsoft.com/office/officeart/2005/8/layout/radial5"/>
    <dgm:cxn modelId="{41857AF3-1CE3-4334-BB6B-E40229AC61EF}" type="presParOf" srcId="{6781A8FF-FFC6-46A7-832F-890643A611C4}" destId="{4C9FA9EF-9ACE-4858-835F-D61BBDE649EC}" srcOrd="0" destOrd="0" presId="urn:microsoft.com/office/officeart/2005/8/layout/radial5"/>
    <dgm:cxn modelId="{657A7C5D-FF9A-4B2E-90CB-BD86072A49B2}" type="presParOf" srcId="{1046E415-4686-45EC-8E00-0CF7D276C1DD}" destId="{86FC6ABD-B5BD-45BA-BE71-8FFF3E79B805}" srcOrd="6" destOrd="0" presId="urn:microsoft.com/office/officeart/2005/8/layout/radial5"/>
    <dgm:cxn modelId="{C496F49C-AD8B-4CCE-B8B6-D4A5012CB5E6}" type="presParOf" srcId="{1046E415-4686-45EC-8E00-0CF7D276C1DD}" destId="{3883DEAA-AB99-4139-8F1B-E877A647E4D0}" srcOrd="7" destOrd="0" presId="urn:microsoft.com/office/officeart/2005/8/layout/radial5"/>
    <dgm:cxn modelId="{FB036896-6A9D-4197-9907-4D9B5D60E765}" type="presParOf" srcId="{3883DEAA-AB99-4139-8F1B-E877A647E4D0}" destId="{148E0E35-B900-4B63-A6B1-8190A6C2D180}" srcOrd="0" destOrd="0" presId="urn:microsoft.com/office/officeart/2005/8/layout/radial5"/>
    <dgm:cxn modelId="{76AC7975-EA85-4805-BDE0-258BDA001607}" type="presParOf" srcId="{1046E415-4686-45EC-8E00-0CF7D276C1DD}" destId="{D3C78B57-906F-4BD4-924B-C4728E91AE3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B2242-F858-4980-8A62-6DD7FA44AA2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212B25-81BA-4A52-983E-4D825D83F694}">
      <dgm:prSet phldrT="[Text]"/>
      <dgm:spPr>
        <a:solidFill>
          <a:srgbClr val="027473"/>
        </a:solidFill>
      </dgm:spPr>
      <dgm:t>
        <a:bodyPr/>
        <a:lstStyle/>
        <a:p>
          <a:r>
            <a:rPr lang="de-DE" b="1" dirty="0"/>
            <a:t>Berufsfelder bei EDB, GESA, Konzept-Bildung und </a:t>
          </a:r>
          <a:r>
            <a:rPr lang="de-DE" b="1" dirty="0" err="1"/>
            <a:t>Wipa</a:t>
          </a:r>
          <a:r>
            <a:rPr lang="de-DE" b="1" dirty="0"/>
            <a:t> </a:t>
          </a:r>
        </a:p>
      </dgm:t>
    </dgm:pt>
    <dgm:pt modelId="{E0F96C37-EC2D-42C0-A477-75F2EE204BFD}" type="parTrans" cxnId="{C49A6162-8FFD-47EA-AEEC-379AB60012A1}">
      <dgm:prSet/>
      <dgm:spPr/>
      <dgm:t>
        <a:bodyPr/>
        <a:lstStyle/>
        <a:p>
          <a:endParaRPr lang="de-DE"/>
        </a:p>
      </dgm:t>
    </dgm:pt>
    <dgm:pt modelId="{780368EC-61F0-4FE0-A1BA-D4F153C0A3E4}" type="sibTrans" cxnId="{C49A6162-8FFD-47EA-AEEC-379AB60012A1}">
      <dgm:prSet/>
      <dgm:spPr/>
      <dgm:t>
        <a:bodyPr/>
        <a:lstStyle/>
        <a:p>
          <a:endParaRPr lang="de-DE"/>
        </a:p>
      </dgm:t>
    </dgm:pt>
    <dgm:pt modelId="{46518CF3-9594-4B31-AB05-D904A95E4F56}">
      <dgm:prSet phldrT="[Text]" custT="1"/>
      <dgm:spPr>
        <a:solidFill>
          <a:srgbClr val="027473">
            <a:alpha val="28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Farbe</a:t>
          </a:r>
        </a:p>
      </dgm:t>
    </dgm:pt>
    <dgm:pt modelId="{04788867-C8FA-48D6-9400-30F5E3076648}" type="parTrans" cxnId="{8D8BE532-669C-4462-8354-6067CE4918F4}">
      <dgm:prSet/>
      <dgm:spPr>
        <a:ln>
          <a:solidFill>
            <a:srgbClr val="336600"/>
          </a:solidFill>
        </a:ln>
      </dgm:spPr>
      <dgm:t>
        <a:bodyPr/>
        <a:lstStyle/>
        <a:p>
          <a:endParaRPr lang="de-DE"/>
        </a:p>
      </dgm:t>
    </dgm:pt>
    <dgm:pt modelId="{52B37FEA-B83C-41EC-8C76-9717DA599108}" type="sibTrans" cxnId="{8D8BE532-669C-4462-8354-6067CE4918F4}">
      <dgm:prSet/>
      <dgm:spPr/>
      <dgm:t>
        <a:bodyPr/>
        <a:lstStyle/>
        <a:p>
          <a:endParaRPr lang="de-DE"/>
        </a:p>
      </dgm:t>
    </dgm:pt>
    <dgm:pt modelId="{A21BEF69-72FD-4C05-8496-0957E0A93488}">
      <dgm:prSet phldrT="[Text]" custT="1"/>
      <dgm:spPr>
        <a:solidFill>
          <a:srgbClr val="027473">
            <a:alpha val="28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Holz</a:t>
          </a:r>
        </a:p>
      </dgm:t>
    </dgm:pt>
    <dgm:pt modelId="{95BFB93D-14BD-49F6-A2C5-F42355C9D966}" type="parTrans" cxnId="{AD80C11A-479F-480C-B342-1E82769AD9DA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326EFA4B-0185-435F-986C-D93B1094143B}" type="sibTrans" cxnId="{AD80C11A-479F-480C-B342-1E82769AD9DA}">
      <dgm:prSet/>
      <dgm:spPr/>
      <dgm:t>
        <a:bodyPr/>
        <a:lstStyle/>
        <a:p>
          <a:endParaRPr lang="de-DE"/>
        </a:p>
      </dgm:t>
    </dgm:pt>
    <dgm:pt modelId="{0993D06F-DC28-46CE-A1D8-348440E86C6F}">
      <dgm:prSet phldrT="[Text]" custT="1"/>
      <dgm:spPr>
        <a:solidFill>
          <a:srgbClr val="027473">
            <a:alpha val="28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Gesund-</a:t>
          </a:r>
          <a:r>
            <a:rPr lang="de-DE" sz="2000" b="1" dirty="0" err="1">
              <a:solidFill>
                <a:schemeClr val="tx1"/>
              </a:solidFill>
            </a:rPr>
            <a:t>heit</a:t>
          </a:r>
          <a:endParaRPr lang="de-DE" sz="2000" b="1" dirty="0">
            <a:solidFill>
              <a:schemeClr val="tx1"/>
            </a:solidFill>
          </a:endParaRPr>
        </a:p>
      </dgm:t>
    </dgm:pt>
    <dgm:pt modelId="{AF634C8A-002A-477E-9AE7-CB915224FBBF}" type="parTrans" cxnId="{687051B6-590D-4E20-A474-4C59E61A85CF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190E6926-A2B2-42F9-AF5C-125CC4F51EF3}" type="sibTrans" cxnId="{687051B6-590D-4E20-A474-4C59E61A85CF}">
      <dgm:prSet/>
      <dgm:spPr/>
      <dgm:t>
        <a:bodyPr/>
        <a:lstStyle/>
        <a:p>
          <a:endParaRPr lang="de-DE"/>
        </a:p>
      </dgm:t>
    </dgm:pt>
    <dgm:pt modelId="{6757250D-5801-48F5-92B4-F43400DFADFA}">
      <dgm:prSet phldrT="[Text]" custT="1"/>
      <dgm:spPr>
        <a:solidFill>
          <a:srgbClr val="027473">
            <a:alpha val="28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IT</a:t>
          </a:r>
        </a:p>
      </dgm:t>
    </dgm:pt>
    <dgm:pt modelId="{71CAB601-1016-4B2F-A11F-80052D538D2B}" type="parTrans" cxnId="{D022C54D-9AEE-4DFC-BECE-F55B4DF6F1A2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31B0333A-47B4-44C5-A6EB-DFA9C0E22CE6}" type="sibTrans" cxnId="{D022C54D-9AEE-4DFC-BECE-F55B4DF6F1A2}">
      <dgm:prSet/>
      <dgm:spPr/>
      <dgm:t>
        <a:bodyPr/>
        <a:lstStyle/>
        <a:p>
          <a:endParaRPr lang="de-DE"/>
        </a:p>
      </dgm:t>
    </dgm:pt>
    <dgm:pt modelId="{EFAB035A-1E00-4D35-9FB8-9314EFE08D37}">
      <dgm:prSet custT="1"/>
      <dgm:spPr>
        <a:solidFill>
          <a:srgbClr val="027473">
            <a:alpha val="28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Verkauf</a:t>
          </a:r>
        </a:p>
      </dgm:t>
    </dgm:pt>
    <dgm:pt modelId="{DFDDEE5B-C548-4EF8-8E91-3EE7C576A50C}" type="parTrans" cxnId="{D9524ABA-81EA-4D6E-80C1-FAC3AE8A2971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421A8EA7-5CBC-45FC-9B49-88BDC84324DC}" type="sibTrans" cxnId="{D9524ABA-81EA-4D6E-80C1-FAC3AE8A2971}">
      <dgm:prSet/>
      <dgm:spPr/>
      <dgm:t>
        <a:bodyPr/>
        <a:lstStyle/>
        <a:p>
          <a:endParaRPr lang="de-DE"/>
        </a:p>
      </dgm:t>
    </dgm:pt>
    <dgm:pt modelId="{22D9EFB9-5B5B-4D7A-938E-B76EDA6E3B65}">
      <dgm:prSet custT="1"/>
      <dgm:spPr>
        <a:solidFill>
          <a:srgbClr val="027473">
            <a:alpha val="28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Floristik</a:t>
          </a:r>
        </a:p>
      </dgm:t>
    </dgm:pt>
    <dgm:pt modelId="{7A98D0C2-F60A-4B39-BD59-37D9040FE043}" type="parTrans" cxnId="{A09007C1-BA09-4360-96AD-55A06A6C610C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978D20F5-C7E5-4145-94F3-6C0DB43F650B}" type="sibTrans" cxnId="{A09007C1-BA09-4360-96AD-55A06A6C610C}">
      <dgm:prSet/>
      <dgm:spPr/>
      <dgm:t>
        <a:bodyPr/>
        <a:lstStyle/>
        <a:p>
          <a:endParaRPr lang="de-DE"/>
        </a:p>
      </dgm:t>
    </dgm:pt>
    <dgm:pt modelId="{7829B954-DA99-4AAC-9F4B-38F91C1163BA}">
      <dgm:prSet custT="1"/>
      <dgm:spPr>
        <a:solidFill>
          <a:srgbClr val="027473">
            <a:alpha val="28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Bau</a:t>
          </a:r>
        </a:p>
      </dgm:t>
    </dgm:pt>
    <dgm:pt modelId="{A14842BC-F366-440B-8759-4E08687A59FE}" type="parTrans" cxnId="{F66D4469-7AAC-45A0-9AAA-013CD13652BA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45B0996B-E109-4829-8D1A-3BE884BCAE49}" type="sibTrans" cxnId="{F66D4469-7AAC-45A0-9AAA-013CD13652BA}">
      <dgm:prSet/>
      <dgm:spPr/>
      <dgm:t>
        <a:bodyPr/>
        <a:lstStyle/>
        <a:p>
          <a:endParaRPr lang="de-DE"/>
        </a:p>
      </dgm:t>
    </dgm:pt>
    <dgm:pt modelId="{104DEA55-9F30-405F-9115-A98196E39718}">
      <dgm:prSet custT="1"/>
      <dgm:spPr>
        <a:solidFill>
          <a:srgbClr val="027473">
            <a:alpha val="28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Metall</a:t>
          </a:r>
        </a:p>
      </dgm:t>
    </dgm:pt>
    <dgm:pt modelId="{3F27976E-655F-4A9A-AE35-E9CCEDE33FF2}" type="parTrans" cxnId="{6BCEE54E-5974-4CA3-A9BD-A82C77506F9E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1D2B3B15-2EFC-468C-9F1A-6B690F9D3BF9}" type="sibTrans" cxnId="{6BCEE54E-5974-4CA3-A9BD-A82C77506F9E}">
      <dgm:prSet/>
      <dgm:spPr/>
      <dgm:t>
        <a:bodyPr/>
        <a:lstStyle/>
        <a:p>
          <a:endParaRPr lang="de-DE"/>
        </a:p>
      </dgm:t>
    </dgm:pt>
    <dgm:pt modelId="{C5D03E58-2A74-404F-AF14-E52411C5ACFC}">
      <dgm:prSet custT="1"/>
      <dgm:spPr>
        <a:solidFill>
          <a:srgbClr val="027473">
            <a:alpha val="28000"/>
          </a:srgbClr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Wirtschaft/</a:t>
          </a:r>
        </a:p>
        <a:p>
          <a:r>
            <a:rPr lang="de-DE" sz="2000" b="1" dirty="0">
              <a:solidFill>
                <a:schemeClr val="tx1"/>
              </a:solidFill>
            </a:rPr>
            <a:t>Verwaltung</a:t>
          </a:r>
        </a:p>
      </dgm:t>
    </dgm:pt>
    <dgm:pt modelId="{D0AF2446-64EA-477C-A1A1-8EF2D64DD87B}" type="parTrans" cxnId="{6D087758-BDFB-495B-BCB4-3B60900D12E4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4D611789-4ED2-418E-82CB-87FC125DD063}" type="sibTrans" cxnId="{6D087758-BDFB-495B-BCB4-3B60900D12E4}">
      <dgm:prSet/>
      <dgm:spPr/>
      <dgm:t>
        <a:bodyPr/>
        <a:lstStyle/>
        <a:p>
          <a:endParaRPr lang="de-DE"/>
        </a:p>
      </dgm:t>
    </dgm:pt>
    <dgm:pt modelId="{18FDE85F-385B-47A0-9928-1A47ED7CC64F}">
      <dgm:prSet custT="1"/>
      <dgm:spPr>
        <a:solidFill>
          <a:srgbClr val="027473">
            <a:alpha val="28000"/>
          </a:srgbClr>
        </a:solidFill>
        <a:effectLst>
          <a:outerShdw blurRad="50800" dist="38100" dir="2700000" algn="tl" rotWithShape="0">
            <a:schemeClr val="bg2"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Lager</a:t>
          </a:r>
        </a:p>
      </dgm:t>
    </dgm:pt>
    <dgm:pt modelId="{3CCD3339-F62C-4CB9-8988-747D58DEA602}" type="parTrans" cxnId="{654633CD-31B9-41D2-854C-67C2EC75B8A5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31B9CA62-0C6A-4812-BC75-6832308D9CC1}" type="sibTrans" cxnId="{654633CD-31B9-41D2-854C-67C2EC75B8A5}">
      <dgm:prSet/>
      <dgm:spPr/>
      <dgm:t>
        <a:bodyPr/>
        <a:lstStyle/>
        <a:p>
          <a:endParaRPr lang="de-DE"/>
        </a:p>
      </dgm:t>
    </dgm:pt>
    <dgm:pt modelId="{DFC96E45-98BF-4C99-BD75-E70B58C8AA5B}">
      <dgm:prSet custT="1"/>
      <dgm:spPr>
        <a:solidFill>
          <a:srgbClr val="027473">
            <a:alpha val="28000"/>
          </a:srgbClr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Gastronomie</a:t>
          </a:r>
        </a:p>
      </dgm:t>
    </dgm:pt>
    <dgm:pt modelId="{4955788C-3480-4B63-8DF9-96FF67069CA5}" type="parTrans" cxnId="{2EEB9318-6CBE-4C22-A2AA-765266033F05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B220EE6F-CA3A-41C4-847B-460F6A97DF54}" type="sibTrans" cxnId="{2EEB9318-6CBE-4C22-A2AA-765266033F05}">
      <dgm:prSet/>
      <dgm:spPr/>
      <dgm:t>
        <a:bodyPr/>
        <a:lstStyle/>
        <a:p>
          <a:endParaRPr lang="de-DE"/>
        </a:p>
      </dgm:t>
    </dgm:pt>
    <dgm:pt modelId="{ED4D1B99-479B-4760-B31D-C83E7AB291E2}">
      <dgm:prSet custT="1"/>
      <dgm:spPr>
        <a:solidFill>
          <a:srgbClr val="027473">
            <a:alpha val="28000"/>
          </a:srgbClr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Kreativ/ Künstlerisch</a:t>
          </a:r>
        </a:p>
      </dgm:t>
    </dgm:pt>
    <dgm:pt modelId="{3B2D5BED-4C02-4125-8593-339D834FA09B}" type="parTrans" cxnId="{A814DD82-8A90-4609-8F6E-19652478EA08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2AF7BDD4-F971-4739-8495-286DD9F5B382}" type="sibTrans" cxnId="{A814DD82-8A90-4609-8F6E-19652478EA08}">
      <dgm:prSet/>
      <dgm:spPr/>
      <dgm:t>
        <a:bodyPr/>
        <a:lstStyle/>
        <a:p>
          <a:endParaRPr lang="de-DE"/>
        </a:p>
      </dgm:t>
    </dgm:pt>
    <dgm:pt modelId="{8CA75B58-8024-4D20-BA28-F8100F8DA7CE}">
      <dgm:prSet custT="1"/>
      <dgm:spPr>
        <a:solidFill>
          <a:srgbClr val="027473">
            <a:alpha val="28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Elektro</a:t>
          </a:r>
        </a:p>
      </dgm:t>
    </dgm:pt>
    <dgm:pt modelId="{08B35ED6-DA0E-42E2-91C2-5F133CB4FEB0}" type="parTrans" cxnId="{E71F80EE-E730-4858-99F2-B214CD4891BB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1D28AA2C-DD6C-45D4-950A-15531DC5E6FF}" type="sibTrans" cxnId="{E71F80EE-E730-4858-99F2-B214CD4891BB}">
      <dgm:prSet/>
      <dgm:spPr/>
      <dgm:t>
        <a:bodyPr/>
        <a:lstStyle/>
        <a:p>
          <a:endParaRPr lang="de-DE"/>
        </a:p>
      </dgm:t>
    </dgm:pt>
    <dgm:pt modelId="{2F1B28DF-3DED-4A04-BFD1-91585D9DC0B4}" type="pres">
      <dgm:prSet presAssocID="{A5AB2242-F858-4980-8A62-6DD7FA44AA2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9D207E-B971-4A5F-94B9-4C6EC2B84619}" type="pres">
      <dgm:prSet presAssocID="{39212B25-81BA-4A52-983E-4D825D83F694}" presName="centerShape" presStyleLbl="node0" presStyleIdx="0" presStyleCnt="1" custScaleX="406805" custScaleY="144049"/>
      <dgm:spPr/>
    </dgm:pt>
    <dgm:pt modelId="{C0AC474A-10A1-4392-AB67-895CFDE7AD68}" type="pres">
      <dgm:prSet presAssocID="{04788867-C8FA-48D6-9400-30F5E3076648}" presName="Name9" presStyleLbl="parChTrans1D2" presStyleIdx="0" presStyleCnt="13"/>
      <dgm:spPr/>
    </dgm:pt>
    <dgm:pt modelId="{071DF206-D945-4175-AC34-F209610D2A10}" type="pres">
      <dgm:prSet presAssocID="{04788867-C8FA-48D6-9400-30F5E3076648}" presName="connTx" presStyleLbl="parChTrans1D2" presStyleIdx="0" presStyleCnt="13"/>
      <dgm:spPr/>
    </dgm:pt>
    <dgm:pt modelId="{A311F40C-2593-4761-8BC5-A1459685DDEC}" type="pres">
      <dgm:prSet presAssocID="{46518CF3-9594-4B31-AB05-D904A95E4F56}" presName="node" presStyleLbl="node1" presStyleIdx="0" presStyleCnt="13" custScaleX="190934" custScaleY="95467" custRadScaleRad="102486" custRadScaleInc="-48105">
        <dgm:presLayoutVars>
          <dgm:bulletEnabled val="1"/>
        </dgm:presLayoutVars>
      </dgm:prSet>
      <dgm:spPr/>
    </dgm:pt>
    <dgm:pt modelId="{6E03ACE3-5120-4FD9-BC05-7E258289A62B}" type="pres">
      <dgm:prSet presAssocID="{95BFB93D-14BD-49F6-A2C5-F42355C9D966}" presName="Name9" presStyleLbl="parChTrans1D2" presStyleIdx="1" presStyleCnt="13"/>
      <dgm:spPr/>
    </dgm:pt>
    <dgm:pt modelId="{214E296F-EDB4-4F3F-BFD4-F51DAD3918F1}" type="pres">
      <dgm:prSet presAssocID="{95BFB93D-14BD-49F6-A2C5-F42355C9D966}" presName="connTx" presStyleLbl="parChTrans1D2" presStyleIdx="1" presStyleCnt="13"/>
      <dgm:spPr/>
    </dgm:pt>
    <dgm:pt modelId="{677B8766-248D-490F-AF09-B8D5A206C01D}" type="pres">
      <dgm:prSet presAssocID="{A21BEF69-72FD-4C05-8496-0957E0A93488}" presName="node" presStyleLbl="node1" presStyleIdx="1" presStyleCnt="13" custScaleX="191003" custScaleY="95467" custRadScaleRad="121222" custRadScaleInc="82151">
        <dgm:presLayoutVars>
          <dgm:bulletEnabled val="1"/>
        </dgm:presLayoutVars>
      </dgm:prSet>
      <dgm:spPr/>
    </dgm:pt>
    <dgm:pt modelId="{AF67307F-4E8C-4EAA-BFE7-C926D5F9B008}" type="pres">
      <dgm:prSet presAssocID="{AF634C8A-002A-477E-9AE7-CB915224FBBF}" presName="Name9" presStyleLbl="parChTrans1D2" presStyleIdx="2" presStyleCnt="13"/>
      <dgm:spPr/>
    </dgm:pt>
    <dgm:pt modelId="{C9259890-E46B-4FDE-AED2-FCD1F372A1A0}" type="pres">
      <dgm:prSet presAssocID="{AF634C8A-002A-477E-9AE7-CB915224FBBF}" presName="connTx" presStyleLbl="parChTrans1D2" presStyleIdx="2" presStyleCnt="13"/>
      <dgm:spPr/>
    </dgm:pt>
    <dgm:pt modelId="{E09B6498-7020-4CAC-8C82-E532C24D933F}" type="pres">
      <dgm:prSet presAssocID="{0993D06F-DC28-46CE-A1D8-348440E86C6F}" presName="node" presStyleLbl="node1" presStyleIdx="2" presStyleCnt="13" custScaleX="244023" custScaleY="95467" custRadScaleRad="172278" custRadScaleInc="77881">
        <dgm:presLayoutVars>
          <dgm:bulletEnabled val="1"/>
        </dgm:presLayoutVars>
      </dgm:prSet>
      <dgm:spPr/>
    </dgm:pt>
    <dgm:pt modelId="{35F7E728-E686-4C64-80EF-FBA224F3F4B9}" type="pres">
      <dgm:prSet presAssocID="{71CAB601-1016-4B2F-A11F-80052D538D2B}" presName="Name9" presStyleLbl="parChTrans1D2" presStyleIdx="3" presStyleCnt="13"/>
      <dgm:spPr/>
    </dgm:pt>
    <dgm:pt modelId="{AD8C4AD4-44A0-4558-ACEE-F125EFA46A4E}" type="pres">
      <dgm:prSet presAssocID="{71CAB601-1016-4B2F-A11F-80052D538D2B}" presName="connTx" presStyleLbl="parChTrans1D2" presStyleIdx="3" presStyleCnt="13"/>
      <dgm:spPr/>
    </dgm:pt>
    <dgm:pt modelId="{F15E7EFD-C1D9-4567-A1F6-0BD102143D1A}" type="pres">
      <dgm:prSet presAssocID="{6757250D-5801-48F5-92B4-F43400DFADFA}" presName="node" presStyleLbl="node1" presStyleIdx="3" presStyleCnt="13" custScaleX="190934" custScaleY="95467" custRadScaleRad="191541" custRadScaleInc="12445">
        <dgm:presLayoutVars>
          <dgm:bulletEnabled val="1"/>
        </dgm:presLayoutVars>
      </dgm:prSet>
      <dgm:spPr/>
    </dgm:pt>
    <dgm:pt modelId="{44323576-6478-43CF-80DD-3FCD47FA714F}" type="pres">
      <dgm:prSet presAssocID="{DFDDEE5B-C548-4EF8-8E91-3EE7C576A50C}" presName="Name9" presStyleLbl="parChTrans1D2" presStyleIdx="4" presStyleCnt="13"/>
      <dgm:spPr/>
    </dgm:pt>
    <dgm:pt modelId="{22F1A913-1306-42EE-968D-5A2F399904C1}" type="pres">
      <dgm:prSet presAssocID="{DFDDEE5B-C548-4EF8-8E91-3EE7C576A50C}" presName="connTx" presStyleLbl="parChTrans1D2" presStyleIdx="4" presStyleCnt="13"/>
      <dgm:spPr/>
    </dgm:pt>
    <dgm:pt modelId="{54B3AADD-2FC9-4FF3-A7E2-0E2949C057E8}" type="pres">
      <dgm:prSet presAssocID="{EFAB035A-1E00-4D35-9FB8-9314EFE08D37}" presName="node" presStyleLbl="node1" presStyleIdx="4" presStyleCnt="13" custScaleX="190934" custScaleY="95467" custRadScaleRad="196054" custRadScaleInc="-93307">
        <dgm:presLayoutVars>
          <dgm:bulletEnabled val="1"/>
        </dgm:presLayoutVars>
      </dgm:prSet>
      <dgm:spPr/>
    </dgm:pt>
    <dgm:pt modelId="{EDA93E66-83AE-402C-999A-ED18910DCA6C}" type="pres">
      <dgm:prSet presAssocID="{7A98D0C2-F60A-4B39-BD59-37D9040FE043}" presName="Name9" presStyleLbl="parChTrans1D2" presStyleIdx="5" presStyleCnt="13"/>
      <dgm:spPr/>
    </dgm:pt>
    <dgm:pt modelId="{5B322FC0-9950-4A16-9A2F-1FFD85425E35}" type="pres">
      <dgm:prSet presAssocID="{7A98D0C2-F60A-4B39-BD59-37D9040FE043}" presName="connTx" presStyleLbl="parChTrans1D2" presStyleIdx="5" presStyleCnt="13"/>
      <dgm:spPr/>
    </dgm:pt>
    <dgm:pt modelId="{D31EEA5B-0D12-4527-8EB7-87F77D4EA7F2}" type="pres">
      <dgm:prSet presAssocID="{22D9EFB9-5B5B-4D7A-938E-B76EDA6E3B65}" presName="node" presStyleLbl="node1" presStyleIdx="5" presStyleCnt="13" custScaleX="190934" custScaleY="95467" custRadScaleRad="177968" custRadScaleInc="-160740">
        <dgm:presLayoutVars>
          <dgm:bulletEnabled val="1"/>
        </dgm:presLayoutVars>
      </dgm:prSet>
      <dgm:spPr/>
    </dgm:pt>
    <dgm:pt modelId="{5D627A7D-6509-4C61-B400-14CEC7BFC7B3}" type="pres">
      <dgm:prSet presAssocID="{A14842BC-F366-440B-8759-4E08687A59FE}" presName="Name9" presStyleLbl="parChTrans1D2" presStyleIdx="6" presStyleCnt="13"/>
      <dgm:spPr/>
    </dgm:pt>
    <dgm:pt modelId="{1B3DE855-8638-4C32-9255-613E83890E74}" type="pres">
      <dgm:prSet presAssocID="{A14842BC-F366-440B-8759-4E08687A59FE}" presName="connTx" presStyleLbl="parChTrans1D2" presStyleIdx="6" presStyleCnt="13"/>
      <dgm:spPr/>
    </dgm:pt>
    <dgm:pt modelId="{ED3DE86C-ADDD-4A1A-B208-E62A92FAEB58}" type="pres">
      <dgm:prSet presAssocID="{7829B954-DA99-4AAC-9F4B-38F91C1163BA}" presName="node" presStyleLbl="node1" presStyleIdx="6" presStyleCnt="13" custScaleX="190934" custScaleY="95467" custRadScaleRad="118692" custRadScaleInc="-172118">
        <dgm:presLayoutVars>
          <dgm:bulletEnabled val="1"/>
        </dgm:presLayoutVars>
      </dgm:prSet>
      <dgm:spPr/>
    </dgm:pt>
    <dgm:pt modelId="{075877F5-C6E3-4D22-9724-B6209CA94301}" type="pres">
      <dgm:prSet presAssocID="{3F27976E-655F-4A9A-AE35-E9CCEDE33FF2}" presName="Name9" presStyleLbl="parChTrans1D2" presStyleIdx="7" presStyleCnt="13"/>
      <dgm:spPr/>
    </dgm:pt>
    <dgm:pt modelId="{201C25EF-EFDD-4AE0-9D24-6828B6F8A76D}" type="pres">
      <dgm:prSet presAssocID="{3F27976E-655F-4A9A-AE35-E9CCEDE33FF2}" presName="connTx" presStyleLbl="parChTrans1D2" presStyleIdx="7" presStyleCnt="13"/>
      <dgm:spPr/>
    </dgm:pt>
    <dgm:pt modelId="{880B1924-0D0F-4061-85BE-30ABDA288C17}" type="pres">
      <dgm:prSet presAssocID="{104DEA55-9F30-405F-9115-A98196E39718}" presName="node" presStyleLbl="node1" presStyleIdx="7" presStyleCnt="13" custScaleX="190934" custScaleY="95467" custRadScaleRad="98109" custRadScaleInc="-66012">
        <dgm:presLayoutVars>
          <dgm:bulletEnabled val="1"/>
        </dgm:presLayoutVars>
      </dgm:prSet>
      <dgm:spPr/>
    </dgm:pt>
    <dgm:pt modelId="{20702F1E-B134-4122-A02F-FAF209F51172}" type="pres">
      <dgm:prSet presAssocID="{D0AF2446-64EA-477C-A1A1-8EF2D64DD87B}" presName="Name9" presStyleLbl="parChTrans1D2" presStyleIdx="8" presStyleCnt="13"/>
      <dgm:spPr/>
    </dgm:pt>
    <dgm:pt modelId="{DE106F6D-1CAC-475D-95DB-74FD1BE8B834}" type="pres">
      <dgm:prSet presAssocID="{D0AF2446-64EA-477C-A1A1-8EF2D64DD87B}" presName="connTx" presStyleLbl="parChTrans1D2" presStyleIdx="8" presStyleCnt="13"/>
      <dgm:spPr/>
    </dgm:pt>
    <dgm:pt modelId="{F81F44F3-2B9E-476F-8C22-AD89F6BD0818}" type="pres">
      <dgm:prSet presAssocID="{C5D03E58-2A74-404F-AF14-E52411C5ACFC}" presName="node" presStyleLbl="node1" presStyleIdx="8" presStyleCnt="13" custScaleX="285642" custScaleY="122373" custRadScaleRad="177843" custRadScaleInc="225184">
        <dgm:presLayoutVars>
          <dgm:bulletEnabled val="1"/>
        </dgm:presLayoutVars>
      </dgm:prSet>
      <dgm:spPr/>
    </dgm:pt>
    <dgm:pt modelId="{11838749-F4C3-43F3-B19D-C2987EA6089A}" type="pres">
      <dgm:prSet presAssocID="{3CCD3339-F62C-4CB9-8988-747D58DEA602}" presName="Name9" presStyleLbl="parChTrans1D2" presStyleIdx="9" presStyleCnt="13"/>
      <dgm:spPr/>
    </dgm:pt>
    <dgm:pt modelId="{3F9CCBD8-6EB6-4D5C-A3DA-3DCFB93C5A1C}" type="pres">
      <dgm:prSet presAssocID="{3CCD3339-F62C-4CB9-8988-747D58DEA602}" presName="connTx" presStyleLbl="parChTrans1D2" presStyleIdx="9" presStyleCnt="13"/>
      <dgm:spPr/>
    </dgm:pt>
    <dgm:pt modelId="{A8BECB38-7293-4F0D-AADA-E4D42B2C46E3}" type="pres">
      <dgm:prSet presAssocID="{18FDE85F-385B-47A0-9928-1A47ED7CC64F}" presName="node" presStyleLbl="node1" presStyleIdx="9" presStyleCnt="13" custScaleX="190935" custScaleY="95467" custRadScaleRad="132313" custRadScaleInc="-159979">
        <dgm:presLayoutVars>
          <dgm:bulletEnabled val="1"/>
        </dgm:presLayoutVars>
      </dgm:prSet>
      <dgm:spPr/>
    </dgm:pt>
    <dgm:pt modelId="{7883BD7E-3FAF-484C-8F8A-0E11A689D995}" type="pres">
      <dgm:prSet presAssocID="{4955788C-3480-4B63-8DF9-96FF67069CA5}" presName="Name9" presStyleLbl="parChTrans1D2" presStyleIdx="10" presStyleCnt="13"/>
      <dgm:spPr/>
    </dgm:pt>
    <dgm:pt modelId="{B9BAC790-EB6D-4BD8-9214-0E1CE41B44C6}" type="pres">
      <dgm:prSet presAssocID="{4955788C-3480-4B63-8DF9-96FF67069CA5}" presName="connTx" presStyleLbl="parChTrans1D2" presStyleIdx="10" presStyleCnt="13"/>
      <dgm:spPr/>
    </dgm:pt>
    <dgm:pt modelId="{FEF42165-72EC-407C-8188-A7CC39214F1F}" type="pres">
      <dgm:prSet presAssocID="{DFC96E45-98BF-4C99-BD75-E70B58C8AA5B}" presName="node" presStyleLbl="node1" presStyleIdx="10" presStyleCnt="13" custScaleX="305258" custScaleY="95467" custRadScaleRad="169825" custRadScaleInc="-45107">
        <dgm:presLayoutVars>
          <dgm:bulletEnabled val="1"/>
        </dgm:presLayoutVars>
      </dgm:prSet>
      <dgm:spPr/>
    </dgm:pt>
    <dgm:pt modelId="{DE0179E2-1509-483A-A283-4204534B8079}" type="pres">
      <dgm:prSet presAssocID="{3B2D5BED-4C02-4125-8593-339D834FA09B}" presName="Name9" presStyleLbl="parChTrans1D2" presStyleIdx="11" presStyleCnt="13"/>
      <dgm:spPr/>
    </dgm:pt>
    <dgm:pt modelId="{64EC6AF7-4C65-480A-85E7-655B686CA4CB}" type="pres">
      <dgm:prSet presAssocID="{3B2D5BED-4C02-4125-8593-339D834FA09B}" presName="connTx" presStyleLbl="parChTrans1D2" presStyleIdx="11" presStyleCnt="13"/>
      <dgm:spPr/>
    </dgm:pt>
    <dgm:pt modelId="{081EB0C4-4C66-4A3D-ABC8-DCA43E2401EC}" type="pres">
      <dgm:prSet presAssocID="{ED4D1B99-479B-4760-B31D-C83E7AB291E2}" presName="node" presStyleLbl="node1" presStyleIdx="11" presStyleCnt="13" custScaleX="318820" custScaleY="95467" custRadScaleRad="180049" custRadScaleInc="-129000">
        <dgm:presLayoutVars>
          <dgm:bulletEnabled val="1"/>
        </dgm:presLayoutVars>
      </dgm:prSet>
      <dgm:spPr/>
    </dgm:pt>
    <dgm:pt modelId="{A0F5B553-E3C6-4CF8-925E-9A556B3C7FBA}" type="pres">
      <dgm:prSet presAssocID="{08B35ED6-DA0E-42E2-91C2-5F133CB4FEB0}" presName="Name9" presStyleLbl="parChTrans1D2" presStyleIdx="12" presStyleCnt="13"/>
      <dgm:spPr/>
    </dgm:pt>
    <dgm:pt modelId="{09F5F5ED-BED3-4393-A324-A787528FE9D0}" type="pres">
      <dgm:prSet presAssocID="{08B35ED6-DA0E-42E2-91C2-5F133CB4FEB0}" presName="connTx" presStyleLbl="parChTrans1D2" presStyleIdx="12" presStyleCnt="13"/>
      <dgm:spPr/>
    </dgm:pt>
    <dgm:pt modelId="{27EFE0CE-0C21-4D34-9A38-4552FBEA5D78}" type="pres">
      <dgm:prSet presAssocID="{8CA75B58-8024-4D20-BA28-F8100F8DA7CE}" presName="node" presStyleLbl="node1" presStyleIdx="12" presStyleCnt="13" custScaleX="190935" custScaleY="95467" custRadScaleRad="146001" custRadScaleInc="-160361">
        <dgm:presLayoutVars>
          <dgm:bulletEnabled val="1"/>
        </dgm:presLayoutVars>
      </dgm:prSet>
      <dgm:spPr/>
    </dgm:pt>
  </dgm:ptLst>
  <dgm:cxnLst>
    <dgm:cxn modelId="{AFAD5907-27A6-4361-8B07-FD575DE15F38}" type="presOf" srcId="{EFAB035A-1E00-4D35-9FB8-9314EFE08D37}" destId="{54B3AADD-2FC9-4FF3-A7E2-0E2949C057E8}" srcOrd="0" destOrd="0" presId="urn:microsoft.com/office/officeart/2005/8/layout/radial1"/>
    <dgm:cxn modelId="{800CCB12-8DFE-4DAF-AC9B-EC276B0A0E21}" type="presOf" srcId="{3B2D5BED-4C02-4125-8593-339D834FA09B}" destId="{DE0179E2-1509-483A-A283-4204534B8079}" srcOrd="0" destOrd="0" presId="urn:microsoft.com/office/officeart/2005/8/layout/radial1"/>
    <dgm:cxn modelId="{2EEB9318-6CBE-4C22-A2AA-765266033F05}" srcId="{39212B25-81BA-4A52-983E-4D825D83F694}" destId="{DFC96E45-98BF-4C99-BD75-E70B58C8AA5B}" srcOrd="10" destOrd="0" parTransId="{4955788C-3480-4B63-8DF9-96FF67069CA5}" sibTransId="{B220EE6F-CA3A-41C4-847B-460F6A97DF54}"/>
    <dgm:cxn modelId="{3E03FE18-9695-4A06-A2EA-BB2F0B01EA21}" type="presOf" srcId="{A5AB2242-F858-4980-8A62-6DD7FA44AA20}" destId="{2F1B28DF-3DED-4A04-BFD1-91585D9DC0B4}" srcOrd="0" destOrd="0" presId="urn:microsoft.com/office/officeart/2005/8/layout/radial1"/>
    <dgm:cxn modelId="{AD80C11A-479F-480C-B342-1E82769AD9DA}" srcId="{39212B25-81BA-4A52-983E-4D825D83F694}" destId="{A21BEF69-72FD-4C05-8496-0957E0A93488}" srcOrd="1" destOrd="0" parTransId="{95BFB93D-14BD-49F6-A2C5-F42355C9D966}" sibTransId="{326EFA4B-0185-435F-986C-D93B1094143B}"/>
    <dgm:cxn modelId="{3F2B551C-6616-459F-A976-EB059C474F62}" type="presOf" srcId="{3CCD3339-F62C-4CB9-8988-747D58DEA602}" destId="{11838749-F4C3-43F3-B19D-C2987EA6089A}" srcOrd="0" destOrd="0" presId="urn:microsoft.com/office/officeart/2005/8/layout/radial1"/>
    <dgm:cxn modelId="{2693FA1D-E431-4E98-9226-A81C6B3E3974}" type="presOf" srcId="{71CAB601-1016-4B2F-A11F-80052D538D2B}" destId="{35F7E728-E686-4C64-80EF-FBA224F3F4B9}" srcOrd="0" destOrd="0" presId="urn:microsoft.com/office/officeart/2005/8/layout/radial1"/>
    <dgm:cxn modelId="{E8958D2D-F85D-4E7F-9308-65EA7EDC28F7}" type="presOf" srcId="{46518CF3-9594-4B31-AB05-D904A95E4F56}" destId="{A311F40C-2593-4761-8BC5-A1459685DDEC}" srcOrd="0" destOrd="0" presId="urn:microsoft.com/office/officeart/2005/8/layout/radial1"/>
    <dgm:cxn modelId="{4BD7A22F-072C-45DE-8B99-3EA4205B3814}" type="presOf" srcId="{AF634C8A-002A-477E-9AE7-CB915224FBBF}" destId="{AF67307F-4E8C-4EAA-BFE7-C926D5F9B008}" srcOrd="0" destOrd="0" presId="urn:microsoft.com/office/officeart/2005/8/layout/radial1"/>
    <dgm:cxn modelId="{8D8BE532-669C-4462-8354-6067CE4918F4}" srcId="{39212B25-81BA-4A52-983E-4D825D83F694}" destId="{46518CF3-9594-4B31-AB05-D904A95E4F56}" srcOrd="0" destOrd="0" parTransId="{04788867-C8FA-48D6-9400-30F5E3076648}" sibTransId="{52B37FEA-B83C-41EC-8C76-9717DA599108}"/>
    <dgm:cxn modelId="{9CB23435-8E1A-4C09-BEF0-D00DC5013636}" type="presOf" srcId="{7829B954-DA99-4AAC-9F4B-38F91C1163BA}" destId="{ED3DE86C-ADDD-4A1A-B208-E62A92FAEB58}" srcOrd="0" destOrd="0" presId="urn:microsoft.com/office/officeart/2005/8/layout/radial1"/>
    <dgm:cxn modelId="{13565E36-AD8F-49FD-B8BB-E041F4FCD071}" type="presOf" srcId="{0993D06F-DC28-46CE-A1D8-348440E86C6F}" destId="{E09B6498-7020-4CAC-8C82-E532C24D933F}" srcOrd="0" destOrd="0" presId="urn:microsoft.com/office/officeart/2005/8/layout/radial1"/>
    <dgm:cxn modelId="{7A655C3B-5B65-4F97-BE98-6FDC751BAA4A}" type="presOf" srcId="{DFC96E45-98BF-4C99-BD75-E70B58C8AA5B}" destId="{FEF42165-72EC-407C-8188-A7CC39214F1F}" srcOrd="0" destOrd="0" presId="urn:microsoft.com/office/officeart/2005/8/layout/radial1"/>
    <dgm:cxn modelId="{309ADB5E-7855-4600-9381-71B93CBCEA78}" type="presOf" srcId="{4955788C-3480-4B63-8DF9-96FF67069CA5}" destId="{7883BD7E-3FAF-484C-8F8A-0E11A689D995}" srcOrd="0" destOrd="0" presId="urn:microsoft.com/office/officeart/2005/8/layout/radial1"/>
    <dgm:cxn modelId="{C49A6162-8FFD-47EA-AEEC-379AB60012A1}" srcId="{A5AB2242-F858-4980-8A62-6DD7FA44AA20}" destId="{39212B25-81BA-4A52-983E-4D825D83F694}" srcOrd="0" destOrd="0" parTransId="{E0F96C37-EC2D-42C0-A477-75F2EE204BFD}" sibTransId="{780368EC-61F0-4FE0-A1BA-D4F153C0A3E4}"/>
    <dgm:cxn modelId="{44B3C043-83A9-4A75-8B30-DC760B773F6F}" type="presOf" srcId="{DFDDEE5B-C548-4EF8-8E91-3EE7C576A50C}" destId="{22F1A913-1306-42EE-968D-5A2F399904C1}" srcOrd="1" destOrd="0" presId="urn:microsoft.com/office/officeart/2005/8/layout/radial1"/>
    <dgm:cxn modelId="{F66D4469-7AAC-45A0-9AAA-013CD13652BA}" srcId="{39212B25-81BA-4A52-983E-4D825D83F694}" destId="{7829B954-DA99-4AAC-9F4B-38F91C1163BA}" srcOrd="6" destOrd="0" parTransId="{A14842BC-F366-440B-8759-4E08687A59FE}" sibTransId="{45B0996B-E109-4829-8D1A-3BE884BCAE49}"/>
    <dgm:cxn modelId="{DA24FE49-FA88-45F6-834F-EAAF5AA9304D}" type="presOf" srcId="{C5D03E58-2A74-404F-AF14-E52411C5ACFC}" destId="{F81F44F3-2B9E-476F-8C22-AD89F6BD0818}" srcOrd="0" destOrd="0" presId="urn:microsoft.com/office/officeart/2005/8/layout/radial1"/>
    <dgm:cxn modelId="{AB5A7D6A-728F-45F8-A227-AA232B19AF7F}" type="presOf" srcId="{18FDE85F-385B-47A0-9928-1A47ED7CC64F}" destId="{A8BECB38-7293-4F0D-AADA-E4D42B2C46E3}" srcOrd="0" destOrd="0" presId="urn:microsoft.com/office/officeart/2005/8/layout/radial1"/>
    <dgm:cxn modelId="{CE4AE56C-BD15-4C94-85C3-2B314330F897}" type="presOf" srcId="{39212B25-81BA-4A52-983E-4D825D83F694}" destId="{5A9D207E-B971-4A5F-94B9-4C6EC2B84619}" srcOrd="0" destOrd="0" presId="urn:microsoft.com/office/officeart/2005/8/layout/radial1"/>
    <dgm:cxn modelId="{BDA9EF4C-4091-4A3C-B039-BF394A38678E}" type="presOf" srcId="{6757250D-5801-48F5-92B4-F43400DFADFA}" destId="{F15E7EFD-C1D9-4567-A1F6-0BD102143D1A}" srcOrd="0" destOrd="0" presId="urn:microsoft.com/office/officeart/2005/8/layout/radial1"/>
    <dgm:cxn modelId="{9E4C6A6D-236F-427B-85A1-61F39C86D325}" type="presOf" srcId="{DFDDEE5B-C548-4EF8-8E91-3EE7C576A50C}" destId="{44323576-6478-43CF-80DD-3FCD47FA714F}" srcOrd="0" destOrd="0" presId="urn:microsoft.com/office/officeart/2005/8/layout/radial1"/>
    <dgm:cxn modelId="{D022C54D-9AEE-4DFC-BECE-F55B4DF6F1A2}" srcId="{39212B25-81BA-4A52-983E-4D825D83F694}" destId="{6757250D-5801-48F5-92B4-F43400DFADFA}" srcOrd="3" destOrd="0" parTransId="{71CAB601-1016-4B2F-A11F-80052D538D2B}" sibTransId="{31B0333A-47B4-44C5-A6EB-DFA9C0E22CE6}"/>
    <dgm:cxn modelId="{6BCEE54E-5974-4CA3-A9BD-A82C77506F9E}" srcId="{39212B25-81BA-4A52-983E-4D825D83F694}" destId="{104DEA55-9F30-405F-9115-A98196E39718}" srcOrd="7" destOrd="0" parTransId="{3F27976E-655F-4A9A-AE35-E9CCEDE33FF2}" sibTransId="{1D2B3B15-2EFC-468C-9F1A-6B690F9D3BF9}"/>
    <dgm:cxn modelId="{C23D776F-CB0B-45B8-AD5A-52B08145D1F9}" type="presOf" srcId="{22D9EFB9-5B5B-4D7A-938E-B76EDA6E3B65}" destId="{D31EEA5B-0D12-4527-8EB7-87F77D4EA7F2}" srcOrd="0" destOrd="0" presId="urn:microsoft.com/office/officeart/2005/8/layout/radial1"/>
    <dgm:cxn modelId="{50FC6670-2EDE-4069-A273-B280D36E5786}" type="presOf" srcId="{ED4D1B99-479B-4760-B31D-C83E7AB291E2}" destId="{081EB0C4-4C66-4A3D-ABC8-DCA43E2401EC}" srcOrd="0" destOrd="0" presId="urn:microsoft.com/office/officeart/2005/8/layout/radial1"/>
    <dgm:cxn modelId="{596CED70-1290-41EE-9A6C-8B74FAD5A040}" type="presOf" srcId="{3B2D5BED-4C02-4125-8593-339D834FA09B}" destId="{64EC6AF7-4C65-480A-85E7-655B686CA4CB}" srcOrd="1" destOrd="0" presId="urn:microsoft.com/office/officeart/2005/8/layout/radial1"/>
    <dgm:cxn modelId="{A5E6B954-CD64-4FB9-8F63-015F970A1CD5}" type="presOf" srcId="{A14842BC-F366-440B-8759-4E08687A59FE}" destId="{1B3DE855-8638-4C32-9255-613E83890E74}" srcOrd="1" destOrd="0" presId="urn:microsoft.com/office/officeart/2005/8/layout/radial1"/>
    <dgm:cxn modelId="{0072BF74-3288-4EC1-9ED1-124CB0453AB1}" type="presOf" srcId="{04788867-C8FA-48D6-9400-30F5E3076648}" destId="{071DF206-D945-4175-AC34-F209610D2A10}" srcOrd="1" destOrd="0" presId="urn:microsoft.com/office/officeart/2005/8/layout/radial1"/>
    <dgm:cxn modelId="{B4430557-1B61-44F2-A692-9CF8B4F31CBB}" type="presOf" srcId="{3CCD3339-F62C-4CB9-8988-747D58DEA602}" destId="{3F9CCBD8-6EB6-4D5C-A3DA-3DCFB93C5A1C}" srcOrd="1" destOrd="0" presId="urn:microsoft.com/office/officeart/2005/8/layout/radial1"/>
    <dgm:cxn modelId="{6D087758-BDFB-495B-BCB4-3B60900D12E4}" srcId="{39212B25-81BA-4A52-983E-4D825D83F694}" destId="{C5D03E58-2A74-404F-AF14-E52411C5ACFC}" srcOrd="8" destOrd="0" parTransId="{D0AF2446-64EA-477C-A1A1-8EF2D64DD87B}" sibTransId="{4D611789-4ED2-418E-82CB-87FC125DD063}"/>
    <dgm:cxn modelId="{A814DD82-8A90-4609-8F6E-19652478EA08}" srcId="{39212B25-81BA-4A52-983E-4D825D83F694}" destId="{ED4D1B99-479B-4760-B31D-C83E7AB291E2}" srcOrd="11" destOrd="0" parTransId="{3B2D5BED-4C02-4125-8593-339D834FA09B}" sibTransId="{2AF7BDD4-F971-4739-8495-286DD9F5B382}"/>
    <dgm:cxn modelId="{D090AD85-D443-40C8-B028-7BA5B0FAD2F0}" type="presOf" srcId="{AF634C8A-002A-477E-9AE7-CB915224FBBF}" destId="{C9259890-E46B-4FDE-AED2-FCD1F372A1A0}" srcOrd="1" destOrd="0" presId="urn:microsoft.com/office/officeart/2005/8/layout/radial1"/>
    <dgm:cxn modelId="{57D6E68D-CF4B-4ACA-BEED-C6E7BBBB70AC}" type="presOf" srcId="{08B35ED6-DA0E-42E2-91C2-5F133CB4FEB0}" destId="{09F5F5ED-BED3-4393-A324-A787528FE9D0}" srcOrd="1" destOrd="0" presId="urn:microsoft.com/office/officeart/2005/8/layout/radial1"/>
    <dgm:cxn modelId="{F07AEE95-AFC6-48E0-918D-EFD7281F8047}" type="presOf" srcId="{04788867-C8FA-48D6-9400-30F5E3076648}" destId="{C0AC474A-10A1-4392-AB67-895CFDE7AD68}" srcOrd="0" destOrd="0" presId="urn:microsoft.com/office/officeart/2005/8/layout/radial1"/>
    <dgm:cxn modelId="{77BFA999-1B74-4E56-9B9F-6BC5E0166E60}" type="presOf" srcId="{7A98D0C2-F60A-4B39-BD59-37D9040FE043}" destId="{5B322FC0-9950-4A16-9A2F-1FFD85425E35}" srcOrd="1" destOrd="0" presId="urn:microsoft.com/office/officeart/2005/8/layout/radial1"/>
    <dgm:cxn modelId="{78A226A7-DB01-455B-963E-A62ACE59BF92}" type="presOf" srcId="{8CA75B58-8024-4D20-BA28-F8100F8DA7CE}" destId="{27EFE0CE-0C21-4D34-9A38-4552FBEA5D78}" srcOrd="0" destOrd="0" presId="urn:microsoft.com/office/officeart/2005/8/layout/radial1"/>
    <dgm:cxn modelId="{687051B6-590D-4E20-A474-4C59E61A85CF}" srcId="{39212B25-81BA-4A52-983E-4D825D83F694}" destId="{0993D06F-DC28-46CE-A1D8-348440E86C6F}" srcOrd="2" destOrd="0" parTransId="{AF634C8A-002A-477E-9AE7-CB915224FBBF}" sibTransId="{190E6926-A2B2-42F9-AF5C-125CC4F51EF3}"/>
    <dgm:cxn modelId="{C47DA1B9-FD14-4F62-9928-64646A5D0F9E}" type="presOf" srcId="{D0AF2446-64EA-477C-A1A1-8EF2D64DD87B}" destId="{DE106F6D-1CAC-475D-95DB-74FD1BE8B834}" srcOrd="1" destOrd="0" presId="urn:microsoft.com/office/officeart/2005/8/layout/radial1"/>
    <dgm:cxn modelId="{D9524ABA-81EA-4D6E-80C1-FAC3AE8A2971}" srcId="{39212B25-81BA-4A52-983E-4D825D83F694}" destId="{EFAB035A-1E00-4D35-9FB8-9314EFE08D37}" srcOrd="4" destOrd="0" parTransId="{DFDDEE5B-C548-4EF8-8E91-3EE7C576A50C}" sibTransId="{421A8EA7-5CBC-45FC-9B49-88BDC84324DC}"/>
    <dgm:cxn modelId="{A09007C1-BA09-4360-96AD-55A06A6C610C}" srcId="{39212B25-81BA-4A52-983E-4D825D83F694}" destId="{22D9EFB9-5B5B-4D7A-938E-B76EDA6E3B65}" srcOrd="5" destOrd="0" parTransId="{7A98D0C2-F60A-4B39-BD59-37D9040FE043}" sibTransId="{978D20F5-C7E5-4145-94F3-6C0DB43F650B}"/>
    <dgm:cxn modelId="{654633CD-31B9-41D2-854C-67C2EC75B8A5}" srcId="{39212B25-81BA-4A52-983E-4D825D83F694}" destId="{18FDE85F-385B-47A0-9928-1A47ED7CC64F}" srcOrd="9" destOrd="0" parTransId="{3CCD3339-F62C-4CB9-8988-747D58DEA602}" sibTransId="{31B9CA62-0C6A-4812-BC75-6832308D9CC1}"/>
    <dgm:cxn modelId="{37E903D0-44D7-4DE4-AB8D-0A2BDF3B64AD}" type="presOf" srcId="{95BFB93D-14BD-49F6-A2C5-F42355C9D966}" destId="{6E03ACE3-5120-4FD9-BC05-7E258289A62B}" srcOrd="0" destOrd="0" presId="urn:microsoft.com/office/officeart/2005/8/layout/radial1"/>
    <dgm:cxn modelId="{956060DC-E20D-4E23-8F96-75009B0A0F1D}" type="presOf" srcId="{08B35ED6-DA0E-42E2-91C2-5F133CB4FEB0}" destId="{A0F5B553-E3C6-4CF8-925E-9A556B3C7FBA}" srcOrd="0" destOrd="0" presId="urn:microsoft.com/office/officeart/2005/8/layout/radial1"/>
    <dgm:cxn modelId="{610652DD-4118-47B1-B94B-1E471B649A23}" type="presOf" srcId="{3F27976E-655F-4A9A-AE35-E9CCEDE33FF2}" destId="{075877F5-C6E3-4D22-9724-B6209CA94301}" srcOrd="0" destOrd="0" presId="urn:microsoft.com/office/officeart/2005/8/layout/radial1"/>
    <dgm:cxn modelId="{FB7A33DE-BB2A-4160-8441-37CC501C0B6D}" type="presOf" srcId="{4955788C-3480-4B63-8DF9-96FF67069CA5}" destId="{B9BAC790-EB6D-4BD8-9214-0E1CE41B44C6}" srcOrd="1" destOrd="0" presId="urn:microsoft.com/office/officeart/2005/8/layout/radial1"/>
    <dgm:cxn modelId="{F1DB82DE-46CB-4A5F-98DE-ED2D05CD0D4A}" type="presOf" srcId="{71CAB601-1016-4B2F-A11F-80052D538D2B}" destId="{AD8C4AD4-44A0-4558-ACEE-F125EFA46A4E}" srcOrd="1" destOrd="0" presId="urn:microsoft.com/office/officeart/2005/8/layout/radial1"/>
    <dgm:cxn modelId="{FD131CE3-BA0E-4549-823C-E068390D4550}" type="presOf" srcId="{A14842BC-F366-440B-8759-4E08687A59FE}" destId="{5D627A7D-6509-4C61-B400-14CEC7BFC7B3}" srcOrd="0" destOrd="0" presId="urn:microsoft.com/office/officeart/2005/8/layout/radial1"/>
    <dgm:cxn modelId="{C2232BEE-D655-4B1C-BBC3-F0C66F667623}" type="presOf" srcId="{95BFB93D-14BD-49F6-A2C5-F42355C9D966}" destId="{214E296F-EDB4-4F3F-BFD4-F51DAD3918F1}" srcOrd="1" destOrd="0" presId="urn:microsoft.com/office/officeart/2005/8/layout/radial1"/>
    <dgm:cxn modelId="{E71F80EE-E730-4858-99F2-B214CD4891BB}" srcId="{39212B25-81BA-4A52-983E-4D825D83F694}" destId="{8CA75B58-8024-4D20-BA28-F8100F8DA7CE}" srcOrd="12" destOrd="0" parTransId="{08B35ED6-DA0E-42E2-91C2-5F133CB4FEB0}" sibTransId="{1D28AA2C-DD6C-45D4-950A-15531DC5E6FF}"/>
    <dgm:cxn modelId="{90E4F8EF-1DF9-42F9-B395-47F289F4C278}" type="presOf" srcId="{7A98D0C2-F60A-4B39-BD59-37D9040FE043}" destId="{EDA93E66-83AE-402C-999A-ED18910DCA6C}" srcOrd="0" destOrd="0" presId="urn:microsoft.com/office/officeart/2005/8/layout/radial1"/>
    <dgm:cxn modelId="{4D1905F0-4140-4E40-9A31-5A0412C852BB}" type="presOf" srcId="{A21BEF69-72FD-4C05-8496-0957E0A93488}" destId="{677B8766-248D-490F-AF09-B8D5A206C01D}" srcOrd="0" destOrd="0" presId="urn:microsoft.com/office/officeart/2005/8/layout/radial1"/>
    <dgm:cxn modelId="{BAD056F5-EFF9-4581-BCB2-95E2A68111C0}" type="presOf" srcId="{104DEA55-9F30-405F-9115-A98196E39718}" destId="{880B1924-0D0F-4061-85BE-30ABDA288C17}" srcOrd="0" destOrd="0" presId="urn:microsoft.com/office/officeart/2005/8/layout/radial1"/>
    <dgm:cxn modelId="{045F81F9-ED3B-4D49-8E31-BB26E1284DDB}" type="presOf" srcId="{D0AF2446-64EA-477C-A1A1-8EF2D64DD87B}" destId="{20702F1E-B134-4122-A02F-FAF209F51172}" srcOrd="0" destOrd="0" presId="urn:microsoft.com/office/officeart/2005/8/layout/radial1"/>
    <dgm:cxn modelId="{6B28D5F9-6393-4A9C-8887-71483F82A61C}" type="presOf" srcId="{3F27976E-655F-4A9A-AE35-E9CCEDE33FF2}" destId="{201C25EF-EFDD-4AE0-9D24-6828B6F8A76D}" srcOrd="1" destOrd="0" presId="urn:microsoft.com/office/officeart/2005/8/layout/radial1"/>
    <dgm:cxn modelId="{16933195-6487-4BD7-8519-FBF6D4F439E6}" type="presParOf" srcId="{2F1B28DF-3DED-4A04-BFD1-91585D9DC0B4}" destId="{5A9D207E-B971-4A5F-94B9-4C6EC2B84619}" srcOrd="0" destOrd="0" presId="urn:microsoft.com/office/officeart/2005/8/layout/radial1"/>
    <dgm:cxn modelId="{FB85246B-CE5C-4DAC-BEB1-91C5C542BF6D}" type="presParOf" srcId="{2F1B28DF-3DED-4A04-BFD1-91585D9DC0B4}" destId="{C0AC474A-10A1-4392-AB67-895CFDE7AD68}" srcOrd="1" destOrd="0" presId="urn:microsoft.com/office/officeart/2005/8/layout/radial1"/>
    <dgm:cxn modelId="{108A2386-182D-4535-8FAB-D947F226A487}" type="presParOf" srcId="{C0AC474A-10A1-4392-AB67-895CFDE7AD68}" destId="{071DF206-D945-4175-AC34-F209610D2A10}" srcOrd="0" destOrd="0" presId="urn:microsoft.com/office/officeart/2005/8/layout/radial1"/>
    <dgm:cxn modelId="{AE6D8B2F-0FD1-4012-9FCB-014D01391BB0}" type="presParOf" srcId="{2F1B28DF-3DED-4A04-BFD1-91585D9DC0B4}" destId="{A311F40C-2593-4761-8BC5-A1459685DDEC}" srcOrd="2" destOrd="0" presId="urn:microsoft.com/office/officeart/2005/8/layout/radial1"/>
    <dgm:cxn modelId="{6A9AAF99-19C2-492C-82E2-52360E781C3F}" type="presParOf" srcId="{2F1B28DF-3DED-4A04-BFD1-91585D9DC0B4}" destId="{6E03ACE3-5120-4FD9-BC05-7E258289A62B}" srcOrd="3" destOrd="0" presId="urn:microsoft.com/office/officeart/2005/8/layout/radial1"/>
    <dgm:cxn modelId="{5229C43E-16B8-4063-A216-4BCD883F94F1}" type="presParOf" srcId="{6E03ACE3-5120-4FD9-BC05-7E258289A62B}" destId="{214E296F-EDB4-4F3F-BFD4-F51DAD3918F1}" srcOrd="0" destOrd="0" presId="urn:microsoft.com/office/officeart/2005/8/layout/radial1"/>
    <dgm:cxn modelId="{FE261B71-B79B-40A4-B991-C499ABEF14F1}" type="presParOf" srcId="{2F1B28DF-3DED-4A04-BFD1-91585D9DC0B4}" destId="{677B8766-248D-490F-AF09-B8D5A206C01D}" srcOrd="4" destOrd="0" presId="urn:microsoft.com/office/officeart/2005/8/layout/radial1"/>
    <dgm:cxn modelId="{C3EBAED9-64C7-4DF9-BD47-6E4B4C5CCCB8}" type="presParOf" srcId="{2F1B28DF-3DED-4A04-BFD1-91585D9DC0B4}" destId="{AF67307F-4E8C-4EAA-BFE7-C926D5F9B008}" srcOrd="5" destOrd="0" presId="urn:microsoft.com/office/officeart/2005/8/layout/radial1"/>
    <dgm:cxn modelId="{DC07F136-AFBF-4204-8E76-639D99D96360}" type="presParOf" srcId="{AF67307F-4E8C-4EAA-BFE7-C926D5F9B008}" destId="{C9259890-E46B-4FDE-AED2-FCD1F372A1A0}" srcOrd="0" destOrd="0" presId="urn:microsoft.com/office/officeart/2005/8/layout/radial1"/>
    <dgm:cxn modelId="{E25B2630-444D-4F71-ACB9-B962EA784494}" type="presParOf" srcId="{2F1B28DF-3DED-4A04-BFD1-91585D9DC0B4}" destId="{E09B6498-7020-4CAC-8C82-E532C24D933F}" srcOrd="6" destOrd="0" presId="urn:microsoft.com/office/officeart/2005/8/layout/radial1"/>
    <dgm:cxn modelId="{4F347492-341C-4277-A406-AED753F97ECB}" type="presParOf" srcId="{2F1B28DF-3DED-4A04-BFD1-91585D9DC0B4}" destId="{35F7E728-E686-4C64-80EF-FBA224F3F4B9}" srcOrd="7" destOrd="0" presId="urn:microsoft.com/office/officeart/2005/8/layout/radial1"/>
    <dgm:cxn modelId="{2D9040A7-52DE-4C3F-B8ED-4316F5616900}" type="presParOf" srcId="{35F7E728-E686-4C64-80EF-FBA224F3F4B9}" destId="{AD8C4AD4-44A0-4558-ACEE-F125EFA46A4E}" srcOrd="0" destOrd="0" presId="urn:microsoft.com/office/officeart/2005/8/layout/radial1"/>
    <dgm:cxn modelId="{4E649EB2-AA0B-407F-BFA4-B9E0DBE16770}" type="presParOf" srcId="{2F1B28DF-3DED-4A04-BFD1-91585D9DC0B4}" destId="{F15E7EFD-C1D9-4567-A1F6-0BD102143D1A}" srcOrd="8" destOrd="0" presId="urn:microsoft.com/office/officeart/2005/8/layout/radial1"/>
    <dgm:cxn modelId="{CBCAAF05-635C-4953-B547-1E8C0954F363}" type="presParOf" srcId="{2F1B28DF-3DED-4A04-BFD1-91585D9DC0B4}" destId="{44323576-6478-43CF-80DD-3FCD47FA714F}" srcOrd="9" destOrd="0" presId="urn:microsoft.com/office/officeart/2005/8/layout/radial1"/>
    <dgm:cxn modelId="{97B626CB-7268-44CB-B805-F2E9F30C08DE}" type="presParOf" srcId="{44323576-6478-43CF-80DD-3FCD47FA714F}" destId="{22F1A913-1306-42EE-968D-5A2F399904C1}" srcOrd="0" destOrd="0" presId="urn:microsoft.com/office/officeart/2005/8/layout/radial1"/>
    <dgm:cxn modelId="{C00A075C-E4DF-422C-B2E2-9B7843432188}" type="presParOf" srcId="{2F1B28DF-3DED-4A04-BFD1-91585D9DC0B4}" destId="{54B3AADD-2FC9-4FF3-A7E2-0E2949C057E8}" srcOrd="10" destOrd="0" presId="urn:microsoft.com/office/officeart/2005/8/layout/radial1"/>
    <dgm:cxn modelId="{133FF99B-D12B-43CF-A3AF-ACFA4D661F23}" type="presParOf" srcId="{2F1B28DF-3DED-4A04-BFD1-91585D9DC0B4}" destId="{EDA93E66-83AE-402C-999A-ED18910DCA6C}" srcOrd="11" destOrd="0" presId="urn:microsoft.com/office/officeart/2005/8/layout/radial1"/>
    <dgm:cxn modelId="{E405E3DB-FC2D-480B-A2CC-E793C790902B}" type="presParOf" srcId="{EDA93E66-83AE-402C-999A-ED18910DCA6C}" destId="{5B322FC0-9950-4A16-9A2F-1FFD85425E35}" srcOrd="0" destOrd="0" presId="urn:microsoft.com/office/officeart/2005/8/layout/radial1"/>
    <dgm:cxn modelId="{7524A74B-CF4B-4AE8-854D-78CF13065DF9}" type="presParOf" srcId="{2F1B28DF-3DED-4A04-BFD1-91585D9DC0B4}" destId="{D31EEA5B-0D12-4527-8EB7-87F77D4EA7F2}" srcOrd="12" destOrd="0" presId="urn:microsoft.com/office/officeart/2005/8/layout/radial1"/>
    <dgm:cxn modelId="{DC4D6918-8E3E-4D7F-9445-4AAD0457AC3F}" type="presParOf" srcId="{2F1B28DF-3DED-4A04-BFD1-91585D9DC0B4}" destId="{5D627A7D-6509-4C61-B400-14CEC7BFC7B3}" srcOrd="13" destOrd="0" presId="urn:microsoft.com/office/officeart/2005/8/layout/radial1"/>
    <dgm:cxn modelId="{AB777F44-1028-4D14-AECF-0B6DA4554B03}" type="presParOf" srcId="{5D627A7D-6509-4C61-B400-14CEC7BFC7B3}" destId="{1B3DE855-8638-4C32-9255-613E83890E74}" srcOrd="0" destOrd="0" presId="urn:microsoft.com/office/officeart/2005/8/layout/radial1"/>
    <dgm:cxn modelId="{998CB8BB-F074-4F22-BCF2-F7EA0CF39BA9}" type="presParOf" srcId="{2F1B28DF-3DED-4A04-BFD1-91585D9DC0B4}" destId="{ED3DE86C-ADDD-4A1A-B208-E62A92FAEB58}" srcOrd="14" destOrd="0" presId="urn:microsoft.com/office/officeart/2005/8/layout/radial1"/>
    <dgm:cxn modelId="{0FEF52B8-8EC5-4D3F-9292-8545E1B6F34C}" type="presParOf" srcId="{2F1B28DF-3DED-4A04-BFD1-91585D9DC0B4}" destId="{075877F5-C6E3-4D22-9724-B6209CA94301}" srcOrd="15" destOrd="0" presId="urn:microsoft.com/office/officeart/2005/8/layout/radial1"/>
    <dgm:cxn modelId="{EF2A113F-F593-41A4-AB06-F19B2E9E9EAB}" type="presParOf" srcId="{075877F5-C6E3-4D22-9724-B6209CA94301}" destId="{201C25EF-EFDD-4AE0-9D24-6828B6F8A76D}" srcOrd="0" destOrd="0" presId="urn:microsoft.com/office/officeart/2005/8/layout/radial1"/>
    <dgm:cxn modelId="{3E719CC9-9F3E-4902-8705-6D6F6E06D0A1}" type="presParOf" srcId="{2F1B28DF-3DED-4A04-BFD1-91585D9DC0B4}" destId="{880B1924-0D0F-4061-85BE-30ABDA288C17}" srcOrd="16" destOrd="0" presId="urn:microsoft.com/office/officeart/2005/8/layout/radial1"/>
    <dgm:cxn modelId="{1B9FAFD4-F901-4A16-BFC2-7E9283555205}" type="presParOf" srcId="{2F1B28DF-3DED-4A04-BFD1-91585D9DC0B4}" destId="{20702F1E-B134-4122-A02F-FAF209F51172}" srcOrd="17" destOrd="0" presId="urn:microsoft.com/office/officeart/2005/8/layout/radial1"/>
    <dgm:cxn modelId="{53ED684A-34C2-424D-A584-4825582ACFE8}" type="presParOf" srcId="{20702F1E-B134-4122-A02F-FAF209F51172}" destId="{DE106F6D-1CAC-475D-95DB-74FD1BE8B834}" srcOrd="0" destOrd="0" presId="urn:microsoft.com/office/officeart/2005/8/layout/radial1"/>
    <dgm:cxn modelId="{6B0334DC-4A34-4701-BBD5-D5E5C6B3A2F0}" type="presParOf" srcId="{2F1B28DF-3DED-4A04-BFD1-91585D9DC0B4}" destId="{F81F44F3-2B9E-476F-8C22-AD89F6BD0818}" srcOrd="18" destOrd="0" presId="urn:microsoft.com/office/officeart/2005/8/layout/radial1"/>
    <dgm:cxn modelId="{A72FE383-FF85-46B7-8D90-37C43B95F584}" type="presParOf" srcId="{2F1B28DF-3DED-4A04-BFD1-91585D9DC0B4}" destId="{11838749-F4C3-43F3-B19D-C2987EA6089A}" srcOrd="19" destOrd="0" presId="urn:microsoft.com/office/officeart/2005/8/layout/radial1"/>
    <dgm:cxn modelId="{BF261B0E-99A2-4C92-9D23-C1B67B94E09B}" type="presParOf" srcId="{11838749-F4C3-43F3-B19D-C2987EA6089A}" destId="{3F9CCBD8-6EB6-4D5C-A3DA-3DCFB93C5A1C}" srcOrd="0" destOrd="0" presId="urn:microsoft.com/office/officeart/2005/8/layout/radial1"/>
    <dgm:cxn modelId="{25125BA1-6399-41A6-A18E-3FC11DDD35E7}" type="presParOf" srcId="{2F1B28DF-3DED-4A04-BFD1-91585D9DC0B4}" destId="{A8BECB38-7293-4F0D-AADA-E4D42B2C46E3}" srcOrd="20" destOrd="0" presId="urn:microsoft.com/office/officeart/2005/8/layout/radial1"/>
    <dgm:cxn modelId="{34BD40FA-B007-41AC-8A62-5ABC4FFCB55C}" type="presParOf" srcId="{2F1B28DF-3DED-4A04-BFD1-91585D9DC0B4}" destId="{7883BD7E-3FAF-484C-8F8A-0E11A689D995}" srcOrd="21" destOrd="0" presId="urn:microsoft.com/office/officeart/2005/8/layout/radial1"/>
    <dgm:cxn modelId="{D029F52E-2762-45E1-917D-DAF2787797C8}" type="presParOf" srcId="{7883BD7E-3FAF-484C-8F8A-0E11A689D995}" destId="{B9BAC790-EB6D-4BD8-9214-0E1CE41B44C6}" srcOrd="0" destOrd="0" presId="urn:microsoft.com/office/officeart/2005/8/layout/radial1"/>
    <dgm:cxn modelId="{00E795F2-B72B-415D-BD64-2308DE63E2CC}" type="presParOf" srcId="{2F1B28DF-3DED-4A04-BFD1-91585D9DC0B4}" destId="{FEF42165-72EC-407C-8188-A7CC39214F1F}" srcOrd="22" destOrd="0" presId="urn:microsoft.com/office/officeart/2005/8/layout/radial1"/>
    <dgm:cxn modelId="{FEB2BFB7-1808-4806-8919-37FFB9CB77E8}" type="presParOf" srcId="{2F1B28DF-3DED-4A04-BFD1-91585D9DC0B4}" destId="{DE0179E2-1509-483A-A283-4204534B8079}" srcOrd="23" destOrd="0" presId="urn:microsoft.com/office/officeart/2005/8/layout/radial1"/>
    <dgm:cxn modelId="{C25594FC-9215-4560-A8A2-B83C07E6183A}" type="presParOf" srcId="{DE0179E2-1509-483A-A283-4204534B8079}" destId="{64EC6AF7-4C65-480A-85E7-655B686CA4CB}" srcOrd="0" destOrd="0" presId="urn:microsoft.com/office/officeart/2005/8/layout/radial1"/>
    <dgm:cxn modelId="{6D2C9846-5958-4B50-ACDA-6C87DFF28EF6}" type="presParOf" srcId="{2F1B28DF-3DED-4A04-BFD1-91585D9DC0B4}" destId="{081EB0C4-4C66-4A3D-ABC8-DCA43E2401EC}" srcOrd="24" destOrd="0" presId="urn:microsoft.com/office/officeart/2005/8/layout/radial1"/>
    <dgm:cxn modelId="{9DC637FF-57FD-45DD-82DD-21AB63CC8A13}" type="presParOf" srcId="{2F1B28DF-3DED-4A04-BFD1-91585D9DC0B4}" destId="{A0F5B553-E3C6-4CF8-925E-9A556B3C7FBA}" srcOrd="25" destOrd="0" presId="urn:microsoft.com/office/officeart/2005/8/layout/radial1"/>
    <dgm:cxn modelId="{BD74B356-9E59-43EA-A18B-A4CE2DEC7927}" type="presParOf" srcId="{A0F5B553-E3C6-4CF8-925E-9A556B3C7FBA}" destId="{09F5F5ED-BED3-4393-A324-A787528FE9D0}" srcOrd="0" destOrd="0" presId="urn:microsoft.com/office/officeart/2005/8/layout/radial1"/>
    <dgm:cxn modelId="{2D5215D9-EC09-4673-8F80-1774C25A61D1}" type="presParOf" srcId="{2F1B28DF-3DED-4A04-BFD1-91585D9DC0B4}" destId="{27EFE0CE-0C21-4D34-9A38-4552FBEA5D78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E02C5-492A-4AC5-AC0D-70C5BC578971}">
      <dsp:nvSpPr>
        <dsp:cNvPr id="0" name=""/>
        <dsp:cNvSpPr/>
      </dsp:nvSpPr>
      <dsp:spPr>
        <a:xfrm>
          <a:off x="3636404" y="1859348"/>
          <a:ext cx="2848054" cy="329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63"/>
              </a:lnTo>
              <a:lnTo>
                <a:pt x="2848054" y="164763"/>
              </a:lnTo>
              <a:lnTo>
                <a:pt x="2848054" y="329526"/>
              </a:lnTo>
            </a:path>
          </a:pathLst>
        </a:custGeom>
        <a:noFill/>
        <a:ln w="25400" cap="flat" cmpd="sng" algn="ctr">
          <a:solidFill>
            <a:srgbClr val="02747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86140-0F1F-498E-AEF5-8089BED68E27}">
      <dsp:nvSpPr>
        <dsp:cNvPr id="0" name=""/>
        <dsp:cNvSpPr/>
      </dsp:nvSpPr>
      <dsp:spPr>
        <a:xfrm>
          <a:off x="2296751" y="1859348"/>
          <a:ext cx="1339652" cy="1396786"/>
        </a:xfrm>
        <a:custGeom>
          <a:avLst/>
          <a:gdLst/>
          <a:ahLst/>
          <a:cxnLst/>
          <a:rect l="0" t="0" r="0" b="0"/>
          <a:pathLst>
            <a:path>
              <a:moveTo>
                <a:pt x="1339652" y="0"/>
              </a:moveTo>
              <a:lnTo>
                <a:pt x="1339652" y="1232022"/>
              </a:lnTo>
              <a:lnTo>
                <a:pt x="0" y="1232022"/>
              </a:lnTo>
              <a:lnTo>
                <a:pt x="0" y="1396786"/>
              </a:lnTo>
            </a:path>
          </a:pathLst>
        </a:custGeom>
        <a:noFill/>
        <a:ln w="25400" cap="flat" cmpd="sng" algn="ctr">
          <a:solidFill>
            <a:srgbClr val="02747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C8E8C-1840-4465-85C4-6A7E23750CD5}">
      <dsp:nvSpPr>
        <dsp:cNvPr id="0" name=""/>
        <dsp:cNvSpPr/>
      </dsp:nvSpPr>
      <dsp:spPr>
        <a:xfrm>
          <a:off x="787989" y="1859348"/>
          <a:ext cx="2848414" cy="342543"/>
        </a:xfrm>
        <a:custGeom>
          <a:avLst/>
          <a:gdLst/>
          <a:ahLst/>
          <a:cxnLst/>
          <a:rect l="0" t="0" r="0" b="0"/>
          <a:pathLst>
            <a:path>
              <a:moveTo>
                <a:pt x="2848414" y="0"/>
              </a:moveTo>
              <a:lnTo>
                <a:pt x="2848414" y="177779"/>
              </a:lnTo>
              <a:lnTo>
                <a:pt x="0" y="177779"/>
              </a:lnTo>
              <a:lnTo>
                <a:pt x="0" y="342543"/>
              </a:lnTo>
            </a:path>
          </a:pathLst>
        </a:custGeom>
        <a:noFill/>
        <a:ln w="25400" cap="flat" cmpd="sng" algn="ctr">
          <a:solidFill>
            <a:srgbClr val="02747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E00B5-D4E3-49C6-98A6-682825D1E013}">
      <dsp:nvSpPr>
        <dsp:cNvPr id="0" name=""/>
        <dsp:cNvSpPr/>
      </dsp:nvSpPr>
      <dsp:spPr>
        <a:xfrm>
          <a:off x="3562187" y="1859348"/>
          <a:ext cx="91440" cy="390293"/>
        </a:xfrm>
        <a:custGeom>
          <a:avLst/>
          <a:gdLst/>
          <a:ahLst/>
          <a:cxnLst/>
          <a:rect l="0" t="0" r="0" b="0"/>
          <a:pathLst>
            <a:path>
              <a:moveTo>
                <a:pt x="74216" y="0"/>
              </a:moveTo>
              <a:lnTo>
                <a:pt x="74216" y="225529"/>
              </a:lnTo>
              <a:lnTo>
                <a:pt x="45720" y="225529"/>
              </a:lnTo>
              <a:lnTo>
                <a:pt x="45720" y="390293"/>
              </a:lnTo>
            </a:path>
          </a:pathLst>
        </a:custGeom>
        <a:noFill/>
        <a:ln w="25400" cap="flat" cmpd="sng" algn="ctr">
          <a:solidFill>
            <a:srgbClr val="02747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C334A-D2EA-4C6B-BC37-2667427ACB99}">
      <dsp:nvSpPr>
        <dsp:cNvPr id="0" name=""/>
        <dsp:cNvSpPr/>
      </dsp:nvSpPr>
      <dsp:spPr>
        <a:xfrm>
          <a:off x="2851816" y="1074760"/>
          <a:ext cx="1569175" cy="784587"/>
        </a:xfrm>
        <a:prstGeom prst="rect">
          <a:avLst/>
        </a:prstGeom>
        <a:solidFill>
          <a:srgbClr val="0274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BFE</a:t>
          </a:r>
        </a:p>
      </dsp:txBody>
      <dsp:txXfrm>
        <a:off x="2851816" y="1074760"/>
        <a:ext cx="1569175" cy="784587"/>
      </dsp:txXfrm>
    </dsp:sp>
    <dsp:sp modelId="{955FC274-74D4-45E3-93EA-0481ABBBA2CF}">
      <dsp:nvSpPr>
        <dsp:cNvPr id="0" name=""/>
        <dsp:cNvSpPr/>
      </dsp:nvSpPr>
      <dsp:spPr>
        <a:xfrm>
          <a:off x="2823319" y="2249641"/>
          <a:ext cx="1569175" cy="784587"/>
        </a:xfrm>
        <a:prstGeom prst="rect">
          <a:avLst/>
        </a:prstGeom>
        <a:solidFill>
          <a:srgbClr val="0274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BFE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 bei Bildungsträgern</a:t>
          </a:r>
        </a:p>
      </dsp:txBody>
      <dsp:txXfrm>
        <a:off x="2823319" y="2249641"/>
        <a:ext cx="1569175" cy="784587"/>
      </dsp:txXfrm>
    </dsp:sp>
    <dsp:sp modelId="{888266FC-28BC-4156-91A8-2C755C6AC765}">
      <dsp:nvSpPr>
        <dsp:cNvPr id="0" name=""/>
        <dsp:cNvSpPr/>
      </dsp:nvSpPr>
      <dsp:spPr>
        <a:xfrm>
          <a:off x="3401" y="2201891"/>
          <a:ext cx="1569175" cy="784587"/>
        </a:xfrm>
        <a:prstGeom prst="rect">
          <a:avLst/>
        </a:prstGeom>
        <a:solidFill>
          <a:srgbClr val="0274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BFE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 in Betrieben</a:t>
          </a:r>
        </a:p>
      </dsp:txBody>
      <dsp:txXfrm>
        <a:off x="3401" y="2201891"/>
        <a:ext cx="1569175" cy="784587"/>
      </dsp:txXfrm>
    </dsp:sp>
    <dsp:sp modelId="{A48095E7-B656-4421-BC33-6C18F2C0B08E}">
      <dsp:nvSpPr>
        <dsp:cNvPr id="0" name=""/>
        <dsp:cNvSpPr/>
      </dsp:nvSpPr>
      <dsp:spPr>
        <a:xfrm>
          <a:off x="1512163" y="3256134"/>
          <a:ext cx="1569175" cy="784587"/>
        </a:xfrm>
        <a:prstGeom prst="rect">
          <a:avLst/>
        </a:prstGeom>
        <a:solidFill>
          <a:srgbClr val="0274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Für ausgewählte SuS:</a:t>
          </a:r>
          <a:br>
            <a:rPr lang="de-DE" sz="1300" kern="1200" dirty="0"/>
          </a:br>
          <a:r>
            <a:rPr lang="de-DE" sz="1300" kern="1200" dirty="0"/>
            <a:t>BFE erst bei Bildungsträgern und dann in Betrieben</a:t>
          </a:r>
        </a:p>
      </dsp:txBody>
      <dsp:txXfrm>
        <a:off x="1512163" y="3256134"/>
        <a:ext cx="1569175" cy="784587"/>
      </dsp:txXfrm>
    </dsp:sp>
    <dsp:sp modelId="{916711C0-29D9-4590-B6C5-DD43D4558AAF}">
      <dsp:nvSpPr>
        <dsp:cNvPr id="0" name=""/>
        <dsp:cNvSpPr/>
      </dsp:nvSpPr>
      <dsp:spPr>
        <a:xfrm>
          <a:off x="5699870" y="2188875"/>
          <a:ext cx="1569175" cy="784587"/>
        </a:xfrm>
        <a:prstGeom prst="rect">
          <a:avLst/>
        </a:prstGeom>
        <a:solidFill>
          <a:srgbClr val="0274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In Coronazeiten: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BFE virtuell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 dirty="0"/>
        </a:p>
      </dsp:txBody>
      <dsp:txXfrm>
        <a:off x="5699870" y="2188875"/>
        <a:ext cx="1569175" cy="784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5078E-16B0-4066-B96B-35B6959B7765}">
      <dsp:nvSpPr>
        <dsp:cNvPr id="0" name=""/>
        <dsp:cNvSpPr/>
      </dsp:nvSpPr>
      <dsp:spPr>
        <a:xfrm>
          <a:off x="2520279" y="1536185"/>
          <a:ext cx="2674692" cy="1272130"/>
        </a:xfrm>
        <a:prstGeom prst="ellipse">
          <a:avLst/>
        </a:prstGeom>
        <a:solidFill>
          <a:srgbClr val="0274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Berufsfeld-erkundungstage</a:t>
          </a:r>
        </a:p>
      </dsp:txBody>
      <dsp:txXfrm>
        <a:off x="2911979" y="1722484"/>
        <a:ext cx="1891292" cy="899532"/>
      </dsp:txXfrm>
    </dsp:sp>
    <dsp:sp modelId="{E8D8AEDC-6A58-44D8-A08D-55D01AB4A4C3}">
      <dsp:nvSpPr>
        <dsp:cNvPr id="0" name=""/>
        <dsp:cNvSpPr/>
      </dsp:nvSpPr>
      <dsp:spPr>
        <a:xfrm rot="16152447">
          <a:off x="3776545" y="1216022"/>
          <a:ext cx="140993" cy="382331"/>
        </a:xfrm>
        <a:prstGeom prst="rightArrow">
          <a:avLst>
            <a:gd name="adj1" fmla="val 60000"/>
            <a:gd name="adj2" fmla="val 50000"/>
          </a:avLst>
        </a:prstGeom>
        <a:solidFill>
          <a:srgbClr val="027473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</dsp:txBody>
      <dsp:txXfrm rot="10800000">
        <a:off x="3797987" y="1313635"/>
        <a:ext cx="98695" cy="229399"/>
      </dsp:txXfrm>
    </dsp:sp>
    <dsp:sp modelId="{454D10EB-AF41-474B-8BFA-D25F16938EEB}">
      <dsp:nvSpPr>
        <dsp:cNvPr id="0" name=""/>
        <dsp:cNvSpPr/>
      </dsp:nvSpPr>
      <dsp:spPr>
        <a:xfrm>
          <a:off x="2808760" y="61779"/>
          <a:ext cx="2056057" cy="1208438"/>
        </a:xfrm>
        <a:prstGeom prst="ellipse">
          <a:avLst/>
        </a:prstGeom>
        <a:solidFill>
          <a:srgbClr val="027473">
            <a:alpha val="45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Kooperations-betriebe</a:t>
          </a:r>
        </a:p>
      </dsp:txBody>
      <dsp:txXfrm>
        <a:off x="3109863" y="238751"/>
        <a:ext cx="1453851" cy="854494"/>
      </dsp:txXfrm>
    </dsp:sp>
    <dsp:sp modelId="{DCE04973-D833-40CA-A7BE-DFD6D06B5555}">
      <dsp:nvSpPr>
        <dsp:cNvPr id="0" name=""/>
        <dsp:cNvSpPr/>
      </dsp:nvSpPr>
      <dsp:spPr>
        <a:xfrm rot="21491738">
          <a:off x="5211816" y="1937672"/>
          <a:ext cx="47675" cy="382331"/>
        </a:xfrm>
        <a:prstGeom prst="rightArrow">
          <a:avLst>
            <a:gd name="adj1" fmla="val 60000"/>
            <a:gd name="adj2" fmla="val 50000"/>
          </a:avLst>
        </a:prstGeom>
        <a:solidFill>
          <a:srgbClr val="027473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</dsp:txBody>
      <dsp:txXfrm>
        <a:off x="5211820" y="2014363"/>
        <a:ext cx="33373" cy="229399"/>
      </dsp:txXfrm>
    </dsp:sp>
    <dsp:sp modelId="{0222497C-93B8-4763-B53C-810ED411F623}">
      <dsp:nvSpPr>
        <dsp:cNvPr id="0" name=""/>
        <dsp:cNvSpPr/>
      </dsp:nvSpPr>
      <dsp:spPr>
        <a:xfrm>
          <a:off x="5280339" y="1501474"/>
          <a:ext cx="2095358" cy="1185903"/>
        </a:xfrm>
        <a:prstGeom prst="ellipse">
          <a:avLst/>
        </a:prstGeom>
        <a:solidFill>
          <a:srgbClr val="027473">
            <a:alpha val="4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Eigene Suche </a:t>
          </a:r>
        </a:p>
      </dsp:txBody>
      <dsp:txXfrm>
        <a:off x="5587197" y="1675145"/>
        <a:ext cx="1481642" cy="838561"/>
      </dsp:txXfrm>
    </dsp:sp>
    <dsp:sp modelId="{6781A8FF-FFC6-46A7-832F-890643A611C4}">
      <dsp:nvSpPr>
        <dsp:cNvPr id="0" name=""/>
        <dsp:cNvSpPr/>
      </dsp:nvSpPr>
      <dsp:spPr>
        <a:xfrm rot="5381305">
          <a:off x="3804820" y="2721155"/>
          <a:ext cx="113659" cy="382331"/>
        </a:xfrm>
        <a:prstGeom prst="rightArrow">
          <a:avLst>
            <a:gd name="adj1" fmla="val 60000"/>
            <a:gd name="adj2" fmla="val 50000"/>
          </a:avLst>
        </a:prstGeom>
        <a:solidFill>
          <a:srgbClr val="027473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3821776" y="2780572"/>
        <a:ext cx="79561" cy="229399"/>
      </dsp:txXfrm>
    </dsp:sp>
    <dsp:sp modelId="{86FC6ABD-B5BD-45BA-BE71-8FFF3E79B805}">
      <dsp:nvSpPr>
        <dsp:cNvPr id="0" name=""/>
        <dsp:cNvSpPr/>
      </dsp:nvSpPr>
      <dsp:spPr>
        <a:xfrm>
          <a:off x="2750763" y="3022759"/>
          <a:ext cx="2229500" cy="1199678"/>
        </a:xfrm>
        <a:prstGeom prst="ellipse">
          <a:avLst/>
        </a:prstGeom>
        <a:solidFill>
          <a:srgbClr val="027473">
            <a:alpha val="4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Girls- und Boys Day</a:t>
          </a:r>
        </a:p>
      </dsp:txBody>
      <dsp:txXfrm>
        <a:off x="3077266" y="3198448"/>
        <a:ext cx="1576494" cy="848300"/>
      </dsp:txXfrm>
    </dsp:sp>
    <dsp:sp modelId="{3883DEAA-AB99-4139-8F1B-E877A647E4D0}">
      <dsp:nvSpPr>
        <dsp:cNvPr id="0" name=""/>
        <dsp:cNvSpPr/>
      </dsp:nvSpPr>
      <dsp:spPr>
        <a:xfrm rot="10852081">
          <a:off x="2403663" y="1959683"/>
          <a:ext cx="82894" cy="382331"/>
        </a:xfrm>
        <a:prstGeom prst="rightArrow">
          <a:avLst>
            <a:gd name="adj1" fmla="val 60000"/>
            <a:gd name="adj2" fmla="val 50000"/>
          </a:avLst>
        </a:prstGeom>
        <a:solidFill>
          <a:srgbClr val="027473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10800000">
        <a:off x="2428530" y="2036337"/>
        <a:ext cx="58026" cy="229399"/>
      </dsp:txXfrm>
    </dsp:sp>
    <dsp:sp modelId="{D3C78B57-906F-4BD4-924B-C4728E91AE32}">
      <dsp:nvSpPr>
        <dsp:cNvPr id="0" name=""/>
        <dsp:cNvSpPr/>
      </dsp:nvSpPr>
      <dsp:spPr>
        <a:xfrm>
          <a:off x="354067" y="1564024"/>
          <a:ext cx="2010863" cy="1140754"/>
        </a:xfrm>
        <a:prstGeom prst="ellipse">
          <a:avLst/>
        </a:prstGeom>
        <a:solidFill>
          <a:srgbClr val="027473">
            <a:alpha val="46000"/>
          </a:srgbClr>
        </a:solidFill>
        <a:ln w="381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Buchungs-portal</a:t>
          </a:r>
          <a:r>
            <a:rPr lang="de-DE" sz="1800" b="0" kern="1200" dirty="0">
              <a:solidFill>
                <a:schemeClr val="tx1"/>
              </a:solidFill>
            </a:rPr>
            <a:t> </a:t>
          </a:r>
        </a:p>
      </dsp:txBody>
      <dsp:txXfrm>
        <a:off x="648551" y="1731084"/>
        <a:ext cx="1421895" cy="806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D207E-B971-4A5F-94B9-4C6EC2B84619}">
      <dsp:nvSpPr>
        <dsp:cNvPr id="0" name=""/>
        <dsp:cNvSpPr/>
      </dsp:nvSpPr>
      <dsp:spPr>
        <a:xfrm>
          <a:off x="3294095" y="1742254"/>
          <a:ext cx="2807272" cy="994050"/>
        </a:xfrm>
        <a:prstGeom prst="ellipse">
          <a:avLst/>
        </a:prstGeom>
        <a:solidFill>
          <a:srgbClr val="0274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Berufsfelder bei EDB, GESA, Konzept-Bildung und </a:t>
          </a:r>
          <a:r>
            <a:rPr lang="de-DE" sz="1500" b="1" kern="1200" dirty="0" err="1"/>
            <a:t>Wipa</a:t>
          </a:r>
          <a:r>
            <a:rPr lang="de-DE" sz="1500" b="1" kern="1200" dirty="0"/>
            <a:t> </a:t>
          </a:r>
        </a:p>
      </dsp:txBody>
      <dsp:txXfrm>
        <a:off x="3705210" y="1887829"/>
        <a:ext cx="1985042" cy="702900"/>
      </dsp:txXfrm>
    </dsp:sp>
    <dsp:sp modelId="{C0AC474A-10A1-4392-AB67-895CFDE7AD68}">
      <dsp:nvSpPr>
        <dsp:cNvPr id="0" name=""/>
        <dsp:cNvSpPr/>
      </dsp:nvSpPr>
      <dsp:spPr>
        <a:xfrm rot="15800357">
          <a:off x="4030514" y="1193557"/>
          <a:ext cx="1091811" cy="13800"/>
        </a:xfrm>
        <a:custGeom>
          <a:avLst/>
          <a:gdLst/>
          <a:ahLst/>
          <a:cxnLst/>
          <a:rect l="0" t="0" r="0" b="0"/>
          <a:pathLst>
            <a:path>
              <a:moveTo>
                <a:pt x="0" y="6900"/>
              </a:moveTo>
              <a:lnTo>
                <a:pt x="1091811" y="6900"/>
              </a:lnTo>
            </a:path>
          </a:pathLst>
        </a:custGeom>
        <a:noFill/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4549124" y="1173162"/>
        <a:ext cx="54590" cy="54590"/>
      </dsp:txXfrm>
    </dsp:sp>
    <dsp:sp modelId="{A311F40C-2593-4761-8BC5-A1459685DDEC}">
      <dsp:nvSpPr>
        <dsp:cNvPr id="0" name=""/>
        <dsp:cNvSpPr/>
      </dsp:nvSpPr>
      <dsp:spPr>
        <a:xfrm>
          <a:off x="3815902" y="0"/>
          <a:ext cx="1317593" cy="658796"/>
        </a:xfrm>
        <a:prstGeom prst="ellipse">
          <a:avLst/>
        </a:prstGeom>
        <a:solidFill>
          <a:srgbClr val="027473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Farbe</a:t>
          </a:r>
        </a:p>
      </dsp:txBody>
      <dsp:txXfrm>
        <a:off x="4008859" y="96478"/>
        <a:ext cx="931679" cy="465840"/>
      </dsp:txXfrm>
    </dsp:sp>
    <dsp:sp modelId="{6E03ACE3-5120-4FD9-BC05-7E258289A62B}">
      <dsp:nvSpPr>
        <dsp:cNvPr id="0" name=""/>
        <dsp:cNvSpPr/>
      </dsp:nvSpPr>
      <dsp:spPr>
        <a:xfrm rot="18544024">
          <a:off x="4851412" y="1263223"/>
          <a:ext cx="1266012" cy="13800"/>
        </a:xfrm>
        <a:custGeom>
          <a:avLst/>
          <a:gdLst/>
          <a:ahLst/>
          <a:cxnLst/>
          <a:rect l="0" t="0" r="0" b="0"/>
          <a:pathLst>
            <a:path>
              <a:moveTo>
                <a:pt x="0" y="6900"/>
              </a:moveTo>
              <a:lnTo>
                <a:pt x="1266012" y="690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452768" y="1238473"/>
        <a:ext cx="63300" cy="63300"/>
      </dsp:txXfrm>
    </dsp:sp>
    <dsp:sp modelId="{677B8766-248D-490F-AF09-B8D5A206C01D}">
      <dsp:nvSpPr>
        <dsp:cNvPr id="0" name=""/>
        <dsp:cNvSpPr/>
      </dsp:nvSpPr>
      <dsp:spPr>
        <a:xfrm>
          <a:off x="5472088" y="144019"/>
          <a:ext cx="1318069" cy="658796"/>
        </a:xfrm>
        <a:prstGeom prst="ellipse">
          <a:avLst/>
        </a:prstGeom>
        <a:solidFill>
          <a:srgbClr val="027473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Holz</a:t>
          </a:r>
        </a:p>
      </dsp:txBody>
      <dsp:txXfrm>
        <a:off x="5665115" y="240497"/>
        <a:ext cx="932015" cy="465840"/>
      </dsp:txXfrm>
    </dsp:sp>
    <dsp:sp modelId="{AF67307F-4E8C-4EAA-BFE7-C926D5F9B008}">
      <dsp:nvSpPr>
        <dsp:cNvPr id="0" name=""/>
        <dsp:cNvSpPr/>
      </dsp:nvSpPr>
      <dsp:spPr>
        <a:xfrm rot="20170088">
          <a:off x="5504804" y="1508756"/>
          <a:ext cx="1662262" cy="13800"/>
        </a:xfrm>
        <a:custGeom>
          <a:avLst/>
          <a:gdLst/>
          <a:ahLst/>
          <a:cxnLst/>
          <a:rect l="0" t="0" r="0" b="0"/>
          <a:pathLst>
            <a:path>
              <a:moveTo>
                <a:pt x="0" y="6900"/>
              </a:moveTo>
              <a:lnTo>
                <a:pt x="1662262" y="690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6294379" y="1474100"/>
        <a:ext cx="83113" cy="83113"/>
      </dsp:txXfrm>
    </dsp:sp>
    <dsp:sp modelId="{E09B6498-7020-4CAC-8C82-E532C24D933F}">
      <dsp:nvSpPr>
        <dsp:cNvPr id="0" name=""/>
        <dsp:cNvSpPr/>
      </dsp:nvSpPr>
      <dsp:spPr>
        <a:xfrm>
          <a:off x="6812474" y="603848"/>
          <a:ext cx="1683949" cy="658796"/>
        </a:xfrm>
        <a:prstGeom prst="ellipse">
          <a:avLst/>
        </a:prstGeom>
        <a:solidFill>
          <a:srgbClr val="027473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Gesund-</a:t>
          </a:r>
          <a:r>
            <a:rPr lang="de-DE" sz="2000" b="1" kern="1200" dirty="0" err="1">
              <a:solidFill>
                <a:schemeClr val="tx1"/>
              </a:solidFill>
            </a:rPr>
            <a:t>heit</a:t>
          </a:r>
          <a:endParaRPr lang="de-DE" sz="2000" b="1" kern="1200" dirty="0">
            <a:solidFill>
              <a:schemeClr val="tx1"/>
            </a:solidFill>
          </a:endParaRPr>
        </a:p>
      </dsp:txBody>
      <dsp:txXfrm>
        <a:off x="7059083" y="700326"/>
        <a:ext cx="1190731" cy="465840"/>
      </dsp:txXfrm>
    </dsp:sp>
    <dsp:sp modelId="{35F7E728-E686-4C64-80EF-FBA224F3F4B9}">
      <dsp:nvSpPr>
        <dsp:cNvPr id="0" name=""/>
        <dsp:cNvSpPr/>
      </dsp:nvSpPr>
      <dsp:spPr>
        <a:xfrm rot="21288005">
          <a:off x="6053940" y="2037160"/>
          <a:ext cx="1577837" cy="13800"/>
        </a:xfrm>
        <a:custGeom>
          <a:avLst/>
          <a:gdLst/>
          <a:ahLst/>
          <a:cxnLst/>
          <a:rect l="0" t="0" r="0" b="0"/>
          <a:pathLst>
            <a:path>
              <a:moveTo>
                <a:pt x="0" y="6900"/>
              </a:moveTo>
              <a:lnTo>
                <a:pt x="1577837" y="690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6803413" y="2004614"/>
        <a:ext cx="78891" cy="78891"/>
      </dsp:txXfrm>
    </dsp:sp>
    <dsp:sp modelId="{F15E7EFD-C1D9-4567-A1F6-0BD102143D1A}">
      <dsp:nvSpPr>
        <dsp:cNvPr id="0" name=""/>
        <dsp:cNvSpPr/>
      </dsp:nvSpPr>
      <dsp:spPr>
        <a:xfrm>
          <a:off x="7617882" y="1584176"/>
          <a:ext cx="1317593" cy="658796"/>
        </a:xfrm>
        <a:prstGeom prst="ellipse">
          <a:avLst/>
        </a:prstGeom>
        <a:solidFill>
          <a:srgbClr val="027473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IT</a:t>
          </a:r>
        </a:p>
      </dsp:txBody>
      <dsp:txXfrm>
        <a:off x="7810839" y="1680654"/>
        <a:ext cx="931679" cy="465840"/>
      </dsp:txXfrm>
    </dsp:sp>
    <dsp:sp modelId="{44323576-6478-43CF-80DD-3FCD47FA714F}">
      <dsp:nvSpPr>
        <dsp:cNvPr id="0" name=""/>
        <dsp:cNvSpPr/>
      </dsp:nvSpPr>
      <dsp:spPr>
        <a:xfrm rot="470988">
          <a:off x="5997678" y="2529958"/>
          <a:ext cx="1716945" cy="13800"/>
        </a:xfrm>
        <a:custGeom>
          <a:avLst/>
          <a:gdLst/>
          <a:ahLst/>
          <a:cxnLst/>
          <a:rect l="0" t="0" r="0" b="0"/>
          <a:pathLst>
            <a:path>
              <a:moveTo>
                <a:pt x="0" y="6900"/>
              </a:moveTo>
              <a:lnTo>
                <a:pt x="1716945" y="690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6813227" y="2493934"/>
        <a:ext cx="85847" cy="85847"/>
      </dsp:txXfrm>
    </dsp:sp>
    <dsp:sp modelId="{54B3AADD-2FC9-4FF3-A7E2-0E2949C057E8}">
      <dsp:nvSpPr>
        <dsp:cNvPr id="0" name=""/>
        <dsp:cNvSpPr/>
      </dsp:nvSpPr>
      <dsp:spPr>
        <a:xfrm>
          <a:off x="7682878" y="2412266"/>
          <a:ext cx="1317593" cy="658796"/>
        </a:xfrm>
        <a:prstGeom prst="ellipse">
          <a:avLst/>
        </a:prstGeom>
        <a:solidFill>
          <a:srgbClr val="027473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Verkauf</a:t>
          </a:r>
        </a:p>
      </dsp:txBody>
      <dsp:txXfrm>
        <a:off x="7875835" y="2508744"/>
        <a:ext cx="931679" cy="465840"/>
      </dsp:txXfrm>
    </dsp:sp>
    <dsp:sp modelId="{EDA93E66-83AE-402C-999A-ED18910DCA6C}">
      <dsp:nvSpPr>
        <dsp:cNvPr id="0" name=""/>
        <dsp:cNvSpPr/>
      </dsp:nvSpPr>
      <dsp:spPr>
        <a:xfrm rot="1572314">
          <a:off x="5419722" y="3055818"/>
          <a:ext cx="1902144" cy="13800"/>
        </a:xfrm>
        <a:custGeom>
          <a:avLst/>
          <a:gdLst/>
          <a:ahLst/>
          <a:cxnLst/>
          <a:rect l="0" t="0" r="0" b="0"/>
          <a:pathLst>
            <a:path>
              <a:moveTo>
                <a:pt x="0" y="6900"/>
              </a:moveTo>
              <a:lnTo>
                <a:pt x="1902144" y="690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6323240" y="3015165"/>
        <a:ext cx="95107" cy="95107"/>
      </dsp:txXfrm>
    </dsp:sp>
    <dsp:sp modelId="{D31EEA5B-0D12-4527-8EB7-87F77D4EA7F2}">
      <dsp:nvSpPr>
        <dsp:cNvPr id="0" name=""/>
        <dsp:cNvSpPr/>
      </dsp:nvSpPr>
      <dsp:spPr>
        <a:xfrm>
          <a:off x="7034815" y="3384377"/>
          <a:ext cx="1317593" cy="658796"/>
        </a:xfrm>
        <a:prstGeom prst="ellipse">
          <a:avLst/>
        </a:prstGeom>
        <a:solidFill>
          <a:srgbClr val="027473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Floristik</a:t>
          </a:r>
        </a:p>
      </dsp:txBody>
      <dsp:txXfrm>
        <a:off x="7227772" y="3480855"/>
        <a:ext cx="931679" cy="465840"/>
      </dsp:txXfrm>
    </dsp:sp>
    <dsp:sp modelId="{5D627A7D-6509-4C61-B400-14CEC7BFC7B3}">
      <dsp:nvSpPr>
        <dsp:cNvPr id="0" name=""/>
        <dsp:cNvSpPr/>
      </dsp:nvSpPr>
      <dsp:spPr>
        <a:xfrm rot="3139327">
          <a:off x="4828307" y="3199710"/>
          <a:ext cx="1232930" cy="13800"/>
        </a:xfrm>
        <a:custGeom>
          <a:avLst/>
          <a:gdLst/>
          <a:ahLst/>
          <a:cxnLst/>
          <a:rect l="0" t="0" r="0" b="0"/>
          <a:pathLst>
            <a:path>
              <a:moveTo>
                <a:pt x="0" y="6900"/>
              </a:moveTo>
              <a:lnTo>
                <a:pt x="1232930" y="690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413949" y="3175786"/>
        <a:ext cx="61646" cy="61646"/>
      </dsp:txXfrm>
    </dsp:sp>
    <dsp:sp modelId="{ED3DE86C-ADDD-4A1A-B208-E62A92FAEB58}">
      <dsp:nvSpPr>
        <dsp:cNvPr id="0" name=""/>
        <dsp:cNvSpPr/>
      </dsp:nvSpPr>
      <dsp:spPr>
        <a:xfrm>
          <a:off x="5400080" y="3672404"/>
          <a:ext cx="1317593" cy="658796"/>
        </a:xfrm>
        <a:prstGeom prst="ellipse">
          <a:avLst/>
        </a:prstGeom>
        <a:solidFill>
          <a:srgbClr val="027473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Bau</a:t>
          </a:r>
        </a:p>
      </dsp:txBody>
      <dsp:txXfrm>
        <a:off x="5593037" y="3768882"/>
        <a:ext cx="931679" cy="465840"/>
      </dsp:txXfrm>
    </dsp:sp>
    <dsp:sp modelId="{075877F5-C6E3-4D22-9724-B6209CA94301}">
      <dsp:nvSpPr>
        <dsp:cNvPr id="0" name=""/>
        <dsp:cNvSpPr/>
      </dsp:nvSpPr>
      <dsp:spPr>
        <a:xfrm rot="5682362">
          <a:off x="4109309" y="3233496"/>
          <a:ext cx="1012016" cy="13800"/>
        </a:xfrm>
        <a:custGeom>
          <a:avLst/>
          <a:gdLst/>
          <a:ahLst/>
          <a:cxnLst/>
          <a:rect l="0" t="0" r="0" b="0"/>
          <a:pathLst>
            <a:path>
              <a:moveTo>
                <a:pt x="0" y="6900"/>
              </a:moveTo>
              <a:lnTo>
                <a:pt x="1012016" y="690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4590017" y="3215096"/>
        <a:ext cx="50600" cy="50600"/>
      </dsp:txXfrm>
    </dsp:sp>
    <dsp:sp modelId="{880B1924-0D0F-4061-85BE-30ABDA288C17}">
      <dsp:nvSpPr>
        <dsp:cNvPr id="0" name=""/>
        <dsp:cNvSpPr/>
      </dsp:nvSpPr>
      <dsp:spPr>
        <a:xfrm>
          <a:off x="3887913" y="3744420"/>
          <a:ext cx="1317593" cy="658796"/>
        </a:xfrm>
        <a:prstGeom prst="ellipse">
          <a:avLst/>
        </a:prstGeom>
        <a:solidFill>
          <a:srgbClr val="027473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Metall</a:t>
          </a:r>
        </a:p>
      </dsp:txBody>
      <dsp:txXfrm>
        <a:off x="4080870" y="3840898"/>
        <a:ext cx="931679" cy="465840"/>
      </dsp:txXfrm>
    </dsp:sp>
    <dsp:sp modelId="{20702F1E-B134-4122-A02F-FAF209F51172}">
      <dsp:nvSpPr>
        <dsp:cNvPr id="0" name=""/>
        <dsp:cNvSpPr/>
      </dsp:nvSpPr>
      <dsp:spPr>
        <a:xfrm rot="9763067">
          <a:off x="2277568" y="2767990"/>
          <a:ext cx="1397263" cy="13800"/>
        </a:xfrm>
        <a:custGeom>
          <a:avLst/>
          <a:gdLst/>
          <a:ahLst/>
          <a:cxnLst/>
          <a:rect l="0" t="0" r="0" b="0"/>
          <a:pathLst>
            <a:path>
              <a:moveTo>
                <a:pt x="0" y="6900"/>
              </a:moveTo>
              <a:lnTo>
                <a:pt x="1397263" y="690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2941268" y="2739959"/>
        <a:ext cx="69863" cy="69863"/>
      </dsp:txXfrm>
    </dsp:sp>
    <dsp:sp modelId="{F81F44F3-2B9E-476F-8C22-AD89F6BD0818}">
      <dsp:nvSpPr>
        <dsp:cNvPr id="0" name=""/>
        <dsp:cNvSpPr/>
      </dsp:nvSpPr>
      <dsp:spPr>
        <a:xfrm>
          <a:off x="526064" y="2808316"/>
          <a:ext cx="1971153" cy="844469"/>
        </a:xfrm>
        <a:prstGeom prst="ellipse">
          <a:avLst/>
        </a:prstGeom>
        <a:solidFill>
          <a:srgbClr val="027473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Wirtschaft/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Verwaltung</a:t>
          </a:r>
        </a:p>
      </dsp:txBody>
      <dsp:txXfrm>
        <a:off x="814733" y="2931986"/>
        <a:ext cx="1393815" cy="597129"/>
      </dsp:txXfrm>
    </dsp:sp>
    <dsp:sp modelId="{11838749-F4C3-43F3-B19D-C2987EA6089A}">
      <dsp:nvSpPr>
        <dsp:cNvPr id="0" name=""/>
        <dsp:cNvSpPr/>
      </dsp:nvSpPr>
      <dsp:spPr>
        <a:xfrm rot="8224790">
          <a:off x="3007826" y="3164825"/>
          <a:ext cx="1374362" cy="13800"/>
        </a:xfrm>
        <a:custGeom>
          <a:avLst/>
          <a:gdLst/>
          <a:ahLst/>
          <a:cxnLst/>
          <a:rect l="0" t="0" r="0" b="0"/>
          <a:pathLst>
            <a:path>
              <a:moveTo>
                <a:pt x="0" y="6900"/>
              </a:moveTo>
              <a:lnTo>
                <a:pt x="1374362" y="690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3660649" y="3137366"/>
        <a:ext cx="68718" cy="68718"/>
      </dsp:txXfrm>
    </dsp:sp>
    <dsp:sp modelId="{A8BECB38-7293-4F0D-AADA-E4D42B2C46E3}">
      <dsp:nvSpPr>
        <dsp:cNvPr id="0" name=""/>
        <dsp:cNvSpPr/>
      </dsp:nvSpPr>
      <dsp:spPr>
        <a:xfrm>
          <a:off x="2220996" y="3600403"/>
          <a:ext cx="1317600" cy="658796"/>
        </a:xfrm>
        <a:prstGeom prst="ellipse">
          <a:avLst/>
        </a:prstGeom>
        <a:solidFill>
          <a:srgbClr val="027473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schemeClr val="bg2"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Lager</a:t>
          </a:r>
        </a:p>
      </dsp:txBody>
      <dsp:txXfrm>
        <a:off x="2413954" y="3696881"/>
        <a:ext cx="931684" cy="465840"/>
      </dsp:txXfrm>
    </dsp:sp>
    <dsp:sp modelId="{7883BD7E-3FAF-484C-8F8A-0E11A689D995}">
      <dsp:nvSpPr>
        <dsp:cNvPr id="0" name=""/>
        <dsp:cNvSpPr/>
      </dsp:nvSpPr>
      <dsp:spPr>
        <a:xfrm rot="10840650">
          <a:off x="2564138" y="2211470"/>
          <a:ext cx="730764" cy="13800"/>
        </a:xfrm>
        <a:custGeom>
          <a:avLst/>
          <a:gdLst/>
          <a:ahLst/>
          <a:cxnLst/>
          <a:rect l="0" t="0" r="0" b="0"/>
          <a:pathLst>
            <a:path>
              <a:moveTo>
                <a:pt x="0" y="6900"/>
              </a:moveTo>
              <a:lnTo>
                <a:pt x="730764" y="690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2911251" y="2200101"/>
        <a:ext cx="36538" cy="36538"/>
      </dsp:txXfrm>
    </dsp:sp>
    <dsp:sp modelId="{FEF42165-72EC-407C-8188-A7CC39214F1F}">
      <dsp:nvSpPr>
        <dsp:cNvPr id="0" name=""/>
        <dsp:cNvSpPr/>
      </dsp:nvSpPr>
      <dsp:spPr>
        <a:xfrm>
          <a:off x="458396" y="1872205"/>
          <a:ext cx="2106518" cy="658796"/>
        </a:xfrm>
        <a:prstGeom prst="ellipse">
          <a:avLst/>
        </a:prstGeom>
        <a:solidFill>
          <a:srgbClr val="027473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Gastronomie</a:t>
          </a:r>
        </a:p>
      </dsp:txBody>
      <dsp:txXfrm>
        <a:off x="766888" y="1968683"/>
        <a:ext cx="1489534" cy="465840"/>
      </dsp:txXfrm>
    </dsp:sp>
    <dsp:sp modelId="{DE0179E2-1509-483A-A283-4204534B8079}">
      <dsp:nvSpPr>
        <dsp:cNvPr id="0" name=""/>
        <dsp:cNvSpPr/>
      </dsp:nvSpPr>
      <dsp:spPr>
        <a:xfrm rot="11805231">
          <a:off x="2207983" y="1701293"/>
          <a:ext cx="1451144" cy="13800"/>
        </a:xfrm>
        <a:custGeom>
          <a:avLst/>
          <a:gdLst/>
          <a:ahLst/>
          <a:cxnLst/>
          <a:rect l="0" t="0" r="0" b="0"/>
          <a:pathLst>
            <a:path>
              <a:moveTo>
                <a:pt x="0" y="6900"/>
              </a:moveTo>
              <a:lnTo>
                <a:pt x="1451144" y="690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2897276" y="1671915"/>
        <a:ext cx="72557" cy="72557"/>
      </dsp:txXfrm>
    </dsp:sp>
    <dsp:sp modelId="{081EB0C4-4C66-4A3D-ABC8-DCA43E2401EC}">
      <dsp:nvSpPr>
        <dsp:cNvPr id="0" name=""/>
        <dsp:cNvSpPr/>
      </dsp:nvSpPr>
      <dsp:spPr>
        <a:xfrm>
          <a:off x="362949" y="936101"/>
          <a:ext cx="2200107" cy="658796"/>
        </a:xfrm>
        <a:prstGeom prst="ellipse">
          <a:avLst/>
        </a:prstGeom>
        <a:solidFill>
          <a:srgbClr val="027473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Kreativ/ Künstlerisch</a:t>
          </a:r>
        </a:p>
      </dsp:txBody>
      <dsp:txXfrm>
        <a:off x="685147" y="1032579"/>
        <a:ext cx="1555711" cy="465840"/>
      </dsp:txXfrm>
    </dsp:sp>
    <dsp:sp modelId="{A0F5B553-E3C6-4CF8-925E-9A556B3C7FBA}">
      <dsp:nvSpPr>
        <dsp:cNvPr id="0" name=""/>
        <dsp:cNvSpPr/>
      </dsp:nvSpPr>
      <dsp:spPr>
        <a:xfrm rot="13206232">
          <a:off x="2752084" y="1262617"/>
          <a:ext cx="1588348" cy="13800"/>
        </a:xfrm>
        <a:custGeom>
          <a:avLst/>
          <a:gdLst/>
          <a:ahLst/>
          <a:cxnLst/>
          <a:rect l="0" t="0" r="0" b="0"/>
          <a:pathLst>
            <a:path>
              <a:moveTo>
                <a:pt x="0" y="6900"/>
              </a:moveTo>
              <a:lnTo>
                <a:pt x="1588348" y="690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3506549" y="1229808"/>
        <a:ext cx="79417" cy="79417"/>
      </dsp:txXfrm>
    </dsp:sp>
    <dsp:sp modelId="{27EFE0CE-0C21-4D34-9A38-4552FBEA5D78}">
      <dsp:nvSpPr>
        <dsp:cNvPr id="0" name=""/>
        <dsp:cNvSpPr/>
      </dsp:nvSpPr>
      <dsp:spPr>
        <a:xfrm>
          <a:off x="1943695" y="145288"/>
          <a:ext cx="1317600" cy="658796"/>
        </a:xfrm>
        <a:prstGeom prst="ellipse">
          <a:avLst/>
        </a:prstGeom>
        <a:solidFill>
          <a:srgbClr val="027473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Elektro</a:t>
          </a:r>
        </a:p>
      </dsp:txBody>
      <dsp:txXfrm>
        <a:off x="2136653" y="241766"/>
        <a:ext cx="931684" cy="46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D770-BC05-4CC2-B9B5-88CADE5802CE}" type="datetimeFigureOut">
              <a:rPr lang="de-DE" smtClean="0"/>
              <a:pPr/>
              <a:t>26.08.2021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8" y="9428171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3488" y="9428171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DD83-16FD-4CD8-B70F-80906756219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22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4014" y="9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A6246-141B-4625-AC5C-1FD21A8C6F2E}" type="datetimeFigureOut">
              <a:rPr lang="de-DE" smtClean="0"/>
              <a:pPr/>
              <a:t>26.08.2021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428592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4014" y="9428592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54932-E8CF-4700-9B69-79A4B723F2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79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54932-E8CF-4700-9B69-79A4B723F2DF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72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gradFill flip="none" rotWithShape="1">
          <a:gsLst>
            <a:gs pos="78000">
              <a:schemeClr val="bg1"/>
            </a:gs>
            <a:gs pos="0">
              <a:srgbClr val="027473"/>
            </a:gs>
            <a:gs pos="52098">
              <a:srgbClr val="FFFFFF"/>
            </a:gs>
            <a:gs pos="16000">
              <a:schemeClr val="bg1"/>
            </a:gs>
            <a:gs pos="90000">
              <a:srgbClr val="02747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3503732"/>
            <a:ext cx="8640960" cy="717356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tx1"/>
                </a:solidFill>
                <a:latin typeface="URWGroteskWidMed" panose="00000600000000000000" pitchFamily="50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214882" y="10327"/>
            <a:ext cx="6948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0" dirty="0">
                <a:solidFill>
                  <a:schemeClr val="bg1"/>
                </a:solidFill>
                <a:latin typeface="URWGroteskWidLig" panose="00000400000000000000" pitchFamily="50" charset="0"/>
              </a:rPr>
              <a:t>Kommunale Koordinierung Wuppertal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>
          <a:xfrm>
            <a:off x="251520" y="5949280"/>
            <a:ext cx="1152128" cy="288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URWGroteskWidLig" panose="00000400000000000000" pitchFamily="50" charset="0"/>
              </a:defRPr>
            </a:lvl1pPr>
          </a:lstStyle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>
          <a:xfrm>
            <a:off x="7740352" y="5949280"/>
            <a:ext cx="1152128" cy="288032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URWGroteskWidLig" panose="00000400000000000000" pitchFamily="50" charset="0"/>
              </a:defRPr>
            </a:lvl1pPr>
          </a:lstStyle>
          <a:p>
            <a:fld id="{32BDC07F-FB00-413F-9998-195D2EA7D2C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2"/>
          </p:nvPr>
        </p:nvSpPr>
        <p:spPr>
          <a:xfrm>
            <a:off x="2789512" y="5949312"/>
            <a:ext cx="36004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URWGroteskWidLig" panose="00000400000000000000" pitchFamily="50" charset="0"/>
              </a:defRPr>
            </a:lvl1pPr>
          </a:lstStyle>
          <a:p>
            <a:r>
              <a:rPr lang="de-DE" dirty="0"/>
              <a:t>Kommunale Koordinierung Wuppertal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7F04005-C588-4D1C-A305-6058EA2474FA}"/>
              </a:ext>
            </a:extLst>
          </p:cNvPr>
          <p:cNvSpPr/>
          <p:nvPr userDrawn="1"/>
        </p:nvSpPr>
        <p:spPr>
          <a:xfrm>
            <a:off x="0" y="6239890"/>
            <a:ext cx="9144000" cy="61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59346" y="6488538"/>
            <a:ext cx="15117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RWGroteskWidLig" panose="00000400000000000000" pitchFamily="50" charset="0"/>
              </a:rPr>
              <a:t>Gefördert von: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6267275"/>
            <a:ext cx="5220000" cy="61810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FF6746E-86FC-4A47-9486-6AE76C7442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29" y="1723246"/>
            <a:ext cx="3496365" cy="1489730"/>
          </a:xfrm>
          <a:prstGeom prst="rect">
            <a:avLst/>
          </a:prstGeom>
        </p:spPr>
      </p:pic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8103DEDB-6CF4-4F03-9B99-089CE56A00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361855"/>
            <a:ext cx="8642350" cy="795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URWGroteskWidMed" panose="00000600000000000000" pitchFamily="50" charset="0"/>
              </a:defRPr>
            </a:lvl1pPr>
            <a:lvl4pPr marL="1371600" indent="0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83962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1520" y="1043749"/>
            <a:ext cx="8640960" cy="534904"/>
          </a:xfrm>
          <a:prstGeom prst="rect">
            <a:avLst/>
          </a:prstGeom>
        </p:spPr>
        <p:txBody>
          <a:bodyPr lIns="0"/>
          <a:lstStyle>
            <a:lvl1pPr algn="l">
              <a:defRPr sz="3200" u="none" baseline="0">
                <a:solidFill>
                  <a:schemeClr val="tx1"/>
                </a:solidFill>
                <a:latin typeface="URWGroteskExtWid" panose="00000500000000000000" pitchFamily="50" charset="0"/>
              </a:defRPr>
            </a:lvl1pPr>
          </a:lstStyle>
          <a:p>
            <a:r>
              <a:rPr lang="de-DE" dirty="0"/>
              <a:t>Titel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1772816"/>
            <a:ext cx="8640960" cy="4392488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URWGroteskWidLig" panose="000004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RWGroteskWidLig" panose="00000400000000000000" pitchFamily="50" charset="0"/>
              </a:defRPr>
            </a:lvl1pPr>
          </a:lstStyle>
          <a:p>
            <a:r>
              <a:rPr lang="de-DE" dirty="0"/>
              <a:t>Kommunale Koordinierung Wuppertal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RWGroteskWidLig" panose="00000400000000000000" pitchFamily="50" charset="0"/>
              </a:defRPr>
            </a:lvl1pPr>
          </a:lstStyle>
          <a:p>
            <a:fld id="{32BDC07F-FB00-413F-9998-195D2EA7D2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97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040" y="846064"/>
            <a:ext cx="8640960" cy="576064"/>
          </a:xfrm>
          <a:prstGeom prst="rect">
            <a:avLst/>
          </a:prstGeom>
        </p:spPr>
        <p:txBody>
          <a:bodyPr lIns="0"/>
          <a:lstStyle>
            <a:lvl1pPr algn="l">
              <a:defRPr sz="3200" u="none" baseline="0">
                <a:solidFill>
                  <a:schemeClr val="tx1"/>
                </a:solidFill>
                <a:latin typeface="URWGroteskExtWid" panose="00000500000000000000" pitchFamily="50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176464" cy="4536503"/>
          </a:xfrm>
          <a:prstGeom prst="rect">
            <a:avLst/>
          </a:prstGeom>
        </p:spPr>
        <p:txBody>
          <a:bodyPr lIns="0"/>
          <a:lstStyle>
            <a:lvl1pPr>
              <a:defRPr sz="2800">
                <a:latin typeface="URWGroteskWidLig" panose="00000400000000000000" pitchFamily="50" charset="0"/>
              </a:defRPr>
            </a:lvl1pPr>
            <a:lvl2pPr>
              <a:defRPr sz="2400">
                <a:latin typeface="URWGroteskWidLig" panose="00000400000000000000" pitchFamily="50" charset="0"/>
              </a:defRPr>
            </a:lvl2pPr>
            <a:lvl3pPr>
              <a:defRPr sz="2000">
                <a:latin typeface="URWGroteskWidLig" panose="00000400000000000000" pitchFamily="50" charset="0"/>
              </a:defRPr>
            </a:lvl3pPr>
            <a:lvl4pPr>
              <a:defRPr sz="1800">
                <a:latin typeface="URWGroteskWidLig" panose="00000400000000000000" pitchFamily="50" charset="0"/>
              </a:defRPr>
            </a:lvl4pPr>
            <a:lvl5pPr>
              <a:defRPr sz="1800">
                <a:latin typeface="URWGroteskWidLig" panose="000004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182616" cy="4536504"/>
          </a:xfrm>
          <a:prstGeom prst="rect">
            <a:avLst/>
          </a:prstGeom>
        </p:spPr>
        <p:txBody>
          <a:bodyPr lIns="0"/>
          <a:lstStyle>
            <a:lvl1pPr>
              <a:defRPr sz="2800">
                <a:latin typeface="URWGroteskWidLig" panose="00000400000000000000" pitchFamily="50" charset="0"/>
              </a:defRPr>
            </a:lvl1pPr>
            <a:lvl2pPr>
              <a:defRPr sz="2400">
                <a:latin typeface="URWGroteskWidLig" panose="00000400000000000000" pitchFamily="50" charset="0"/>
              </a:defRPr>
            </a:lvl2pPr>
            <a:lvl3pPr>
              <a:defRPr sz="2000">
                <a:latin typeface="URWGroteskWidLig" panose="00000400000000000000" pitchFamily="50" charset="0"/>
              </a:defRPr>
            </a:lvl3pPr>
            <a:lvl4pPr>
              <a:defRPr sz="1800">
                <a:latin typeface="URWGroteskWidLig" panose="00000400000000000000" pitchFamily="50" charset="0"/>
              </a:defRPr>
            </a:lvl4pPr>
            <a:lvl5pPr>
              <a:defRPr sz="1800">
                <a:latin typeface="URWGroteskWidLig" panose="000004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RWGroteskWidLig" panose="00000400000000000000" pitchFamily="50" charset="0"/>
              </a:defRPr>
            </a:lvl1pPr>
          </a:lstStyle>
          <a:p>
            <a:r>
              <a:rPr lang="de-DE" dirty="0"/>
              <a:t>Kommunale Koordinierung Wuppertal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RWGroteskWidLig" panose="00000400000000000000" pitchFamily="50" charset="0"/>
              </a:defRPr>
            </a:lvl1pPr>
          </a:lstStyle>
          <a:p>
            <a:fld id="{32BDC07F-FB00-413F-9998-195D2EA7D2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0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F68479-EDAF-411D-B56E-40FE2786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267318-0126-4C84-B794-C1940D24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E12678-350C-47D8-95FD-EEE38205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3375A5B-FA0D-4487-AA6D-EC7CA0675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520" y="1043749"/>
            <a:ext cx="8640960" cy="534904"/>
          </a:xfrm>
          <a:prstGeom prst="rect">
            <a:avLst/>
          </a:prstGeom>
        </p:spPr>
        <p:txBody>
          <a:bodyPr lIns="0"/>
          <a:lstStyle>
            <a:lvl1pPr algn="l">
              <a:defRPr sz="3200" u="none" baseline="0">
                <a:solidFill>
                  <a:schemeClr val="tx1"/>
                </a:solidFill>
                <a:latin typeface="URWGroteskExtWid" panose="00000500000000000000" pitchFamily="50" charset="0"/>
              </a:defRPr>
            </a:lvl1pPr>
          </a:lstStyle>
          <a:p>
            <a:r>
              <a:rPr lang="de-DE" dirty="0"/>
              <a:t>Tabelle Titel 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7136D949-1C6F-4B11-9A96-547725ECFE9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8812276"/>
              </p:ext>
            </p:extLst>
          </p:nvPr>
        </p:nvGraphicFramePr>
        <p:xfrm>
          <a:off x="1052174" y="1988840"/>
          <a:ext cx="7039652" cy="315176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913">
                  <a:extLst>
                    <a:ext uri="{9D8B030D-6E8A-4147-A177-3AD203B41FA5}">
                      <a16:colId xmlns:a16="http://schemas.microsoft.com/office/drawing/2014/main" val="868233632"/>
                    </a:ext>
                  </a:extLst>
                </a:gridCol>
                <a:gridCol w="1759913">
                  <a:extLst>
                    <a:ext uri="{9D8B030D-6E8A-4147-A177-3AD203B41FA5}">
                      <a16:colId xmlns:a16="http://schemas.microsoft.com/office/drawing/2014/main" val="1797387177"/>
                    </a:ext>
                  </a:extLst>
                </a:gridCol>
                <a:gridCol w="1759913">
                  <a:extLst>
                    <a:ext uri="{9D8B030D-6E8A-4147-A177-3AD203B41FA5}">
                      <a16:colId xmlns:a16="http://schemas.microsoft.com/office/drawing/2014/main" val="2050083189"/>
                    </a:ext>
                  </a:extLst>
                </a:gridCol>
                <a:gridCol w="1759913">
                  <a:extLst>
                    <a:ext uri="{9D8B030D-6E8A-4147-A177-3AD203B41FA5}">
                      <a16:colId xmlns:a16="http://schemas.microsoft.com/office/drawing/2014/main" val="4027611852"/>
                    </a:ext>
                  </a:extLst>
                </a:gridCol>
              </a:tblGrid>
              <a:tr h="630353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0233"/>
                  </a:ext>
                </a:extLst>
              </a:tr>
              <a:tr h="630353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377995"/>
                  </a:ext>
                </a:extLst>
              </a:tr>
              <a:tr h="630353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045758"/>
                  </a:ext>
                </a:extLst>
              </a:tr>
              <a:tr h="630353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Text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252866"/>
                  </a:ext>
                </a:extLst>
              </a:tr>
              <a:tr h="630353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URWGroteskWidLig" panose="00000400000000000000" pitchFamily="50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7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47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09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RWGroteskWidLig" panose="00000400000000000000" pitchFamily="50" charset="0"/>
              </a:defRPr>
            </a:lvl1pPr>
          </a:lstStyle>
          <a:p>
            <a:r>
              <a:rPr lang="de-DE" dirty="0"/>
              <a:t>Kommunale Koordinierung Wuppertal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RWGroteskWidLig" panose="00000400000000000000" pitchFamily="50" charset="0"/>
              </a:defRPr>
            </a:lvl1pPr>
          </a:lstStyle>
          <a:p>
            <a:fld id="{32BDC07F-FB00-413F-9998-195D2EA7D2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0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800600"/>
            <a:ext cx="72008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URWGroteskWidLig" panose="00000400000000000000" pitchFamily="50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71600" y="1034057"/>
            <a:ext cx="7200800" cy="3693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72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URWGroteskWidLig" panose="00000400000000000000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RWGroteskWidLig" panose="00000400000000000000" pitchFamily="50" charset="0"/>
              </a:defRPr>
            </a:lvl1pPr>
          </a:lstStyle>
          <a:p>
            <a:r>
              <a:rPr lang="de-DE" dirty="0"/>
              <a:t>Kommunale Koordinierung Wuppertal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RWGroteskWidLig" panose="00000400000000000000" pitchFamily="50" charset="0"/>
              </a:defRPr>
            </a:lvl1pPr>
          </a:lstStyle>
          <a:p>
            <a:fld id="{32BDC07F-FB00-413F-9998-195D2EA7D2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969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bg1"/>
            </a:gs>
            <a:gs pos="0">
              <a:srgbClr val="027473"/>
            </a:gs>
            <a:gs pos="52098">
              <a:srgbClr val="FFFFFF"/>
            </a:gs>
            <a:gs pos="13000">
              <a:schemeClr val="bg1"/>
            </a:gs>
            <a:gs pos="100000">
              <a:srgbClr val="02747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1053" y="6525376"/>
            <a:ext cx="115212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URWGroteskWidLig" panose="00000400000000000000" pitchFamily="50" charset="0"/>
              </a:defRPr>
            </a:lvl1pPr>
          </a:lstStyle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67418" y="6525376"/>
            <a:ext cx="36004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URWGroteskWidLig" panose="00000400000000000000" pitchFamily="50" charset="0"/>
              </a:defRPr>
            </a:lvl1pPr>
          </a:lstStyle>
          <a:p>
            <a:r>
              <a:rPr lang="de-DE" dirty="0"/>
              <a:t>Kommunale Koordinierung Wuppertal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10819" y="6525344"/>
            <a:ext cx="115212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URWGroteskWidLig" panose="00000400000000000000" pitchFamily="50" charset="0"/>
              </a:defRPr>
            </a:lvl1pPr>
          </a:lstStyle>
          <a:p>
            <a:fld id="{32BDC07F-FB00-413F-9998-195D2EA7D2C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9A4AE93-E049-4942-86BD-0AE83A123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68" y="106271"/>
            <a:ext cx="1027527" cy="4378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ABD3778-46EC-4568-A151-9AA15197B86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0505" y="106271"/>
            <a:ext cx="1027527" cy="3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3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94" r:id="rId4"/>
    <p:sldLayoutId id="2147483691" r:id="rId5"/>
    <p:sldLayoutId id="2147483693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ule-beruf.wuppertal.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ule-beruf.wuppertal.d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ppertal.de/microsite/schule-beruf/schuelerinnen/digitaleBFE/digitale-bfe-start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schule-beruf.wuppertal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420F083-0F51-48EF-B3C6-5530802B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KAoA Thementag 8. Jahrgangsstufe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8C2D75-86A0-4CF8-8A82-358F6164BD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Workshop Berufsfelderkundung</a:t>
            </a:r>
          </a:p>
        </p:txBody>
      </p:sp>
    </p:spTree>
    <p:extLst>
      <p:ext uri="{BB962C8B-B14F-4D97-AF65-F5344CB8AC3E}">
        <p14:creationId xmlns:p14="http://schemas.microsoft.com/office/powerpoint/2010/main" val="311010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78359-B5FA-47AB-8571-6099504E0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BFE- in Betrieben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C83982-8210-4D87-B7C4-29422D7C2B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… sie machen sich allein auf den Weg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25FB3F-03D8-49C6-94AE-C53B5FF0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80A101-F6BF-4559-AF2E-AA2771AE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B9615A-AC06-4AB4-B5C3-0B37DC84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E689E4-02B0-42AB-88F5-8AC4F4621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4251191" cy="28378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49A7E7A-72ED-456A-B4A7-74424F7BF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69588"/>
            <a:ext cx="4188034" cy="27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539D6-BA14-4639-A1D0-0120AEFB5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Vernetzung von Schulen und Betrieben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56D57D-700E-44C5-8D52-DBCA40AB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E4239C-3B14-4013-A5E8-CBAED80B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B3B622-7724-497A-B91D-32A79D5C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7" name="Inhaltsplatzhalter 4">
            <a:extLst>
              <a:ext uri="{FF2B5EF4-FFF2-40B4-BE49-F238E27FC236}">
                <a16:creationId xmlns:a16="http://schemas.microsoft.com/office/drawing/2014/main" id="{BE8C9E81-F434-4765-A59B-739F4681DEF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5444238"/>
              </p:ext>
            </p:extLst>
          </p:nvPr>
        </p:nvGraphicFramePr>
        <p:xfrm>
          <a:off x="971600" y="1772816"/>
          <a:ext cx="7715200" cy="428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26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385C5-4FB8-4B44-8041-DFFD9A991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Orga- Hinweise zur </a:t>
            </a:r>
            <a:r>
              <a:rPr lang="de-DE" dirty="0" err="1"/>
              <a:t>Nutzng</a:t>
            </a:r>
            <a:r>
              <a:rPr lang="de-DE" dirty="0"/>
              <a:t> des </a:t>
            </a:r>
            <a:r>
              <a:rPr lang="de-DE" dirty="0" err="1"/>
              <a:t>Buchungsportlas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B40CC1-5B26-4771-BB93-CFE21B94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16C046-AC4F-4C29-A157-A3B1FC1B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7C31FA-A74E-45C3-A94D-50CD9752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22F6F036-BF12-4121-96E9-19A469333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773238"/>
            <a:ext cx="8642350" cy="43926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Mailadresse: www.berufsfelderkundung.wuppertal.de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Zeitraum: Beginn drei Wochen vor den Sommerferien, Zeitspanne zwei Wochen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Schule muss registriert sein, schulspezifischen Zeitraum für die Schule festlegen, Lehrer und Klassen im Buchungsportal anlegen und (falls gewünscht) Buchungswünsche der Schüler bestätigen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Orga</a:t>
            </a:r>
            <a:r>
              <a:rPr lang="de-DE" dirty="0"/>
              <a:t> Hilfen: Checklisten auf Internetseite der KoKo www.schule-beruf.wuppertal.de und auf dem Buchungsportal</a:t>
            </a:r>
          </a:p>
        </p:txBody>
      </p:sp>
    </p:spTree>
    <p:extLst>
      <p:ext uri="{BB962C8B-B14F-4D97-AF65-F5344CB8AC3E}">
        <p14:creationId xmlns:p14="http://schemas.microsoft.com/office/powerpoint/2010/main" val="32937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A93F7-733B-4A54-8E88-C6F63689A4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Wo bekommen Sie Info/Unterstützung/Material?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9468A3-710D-41D4-B3A0-7E009188C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92" y="1772816"/>
            <a:ext cx="3182835" cy="205402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1F845E-9B2B-4CE5-BE28-2C2521D8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1606C0-C5CC-4D08-A6FA-400EE052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A011C-6E37-4A2D-B30D-91C3033B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70819C-28CC-49B0-B34F-CCF46FFF2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14" y="3645024"/>
            <a:ext cx="3561913" cy="2594717"/>
          </a:xfrm>
          <a:prstGeom prst="rect">
            <a:avLst/>
          </a:prstGeom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75CD5421-20C1-48C5-A89A-138700E9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3967" y="1772816"/>
            <a:ext cx="4958689" cy="34810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36600"/>
                </a:solidFill>
                <a:hlinkClick r:id="rId4"/>
              </a:rPr>
              <a:t>www.schule-beruf.wuppertal.de</a:t>
            </a:r>
            <a:endParaRPr lang="de-DE" dirty="0">
              <a:solidFill>
                <a:srgbClr val="33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Kachel Lehrer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Kachel Berufsfelderkundung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258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99330-FEAE-419D-AEA1-EAA173D59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Berufsfelderkundung bei Bildungsträgern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7421BE-8876-47FD-9DAA-DB152F01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618D34-903E-43A5-B24C-1A1A3188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64EEF-8042-4AF5-892D-3E65D869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9BD45E3-DFA8-4618-A229-6D15137BA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133492"/>
              </p:ext>
            </p:extLst>
          </p:nvPr>
        </p:nvGraphicFramePr>
        <p:xfrm>
          <a:off x="-222269" y="1844824"/>
          <a:ext cx="900100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16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63261-E1A9-48C1-AF3C-34D6E8237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043749"/>
            <a:ext cx="8640960" cy="534904"/>
          </a:xfrm>
        </p:spPr>
        <p:txBody>
          <a:bodyPr/>
          <a:lstStyle/>
          <a:p>
            <a:r>
              <a:rPr lang="de-DE" sz="2800" dirty="0"/>
              <a:t>BFE- bei Bildungsträgern- Eine Chance für Jugendliche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C60217-3077-439B-A010-78BA56D675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…..sie sammeln praktische Erfahrungen im „geschützten Raum“ eines Bildungsträgers aber außerhalb  von Schule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913E26-0999-466F-8A62-A4345A64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F2A0AA-6E9D-4C10-A1D4-00DDF734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CEA994-7662-43EC-BB0B-FB277A07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A6B4FB-53AC-431C-8F35-59AAB72C2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83" y="2631046"/>
            <a:ext cx="2548112" cy="252614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79445E4-16C1-45D1-B530-B57EB48B6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9" y="2705987"/>
            <a:ext cx="3701537" cy="237626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EFFF2E-D40E-401C-933E-40286A24B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19" y="4145834"/>
            <a:ext cx="3091962" cy="20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63261-E1A9-48C1-AF3C-34D6E8237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BFE-bei Bildungsträgern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C60217-3077-439B-A010-78BA56D675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……. sie arbeiten in kleinen Gruppen</a:t>
            </a:r>
          </a:p>
          <a:p>
            <a:r>
              <a:rPr lang="de-DE" dirty="0"/>
              <a:t> auch mit unbekannten Gleichaltrigen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913E26-0999-466F-8A62-A4345A64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F2A0AA-6E9D-4C10-A1D4-00DDF734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CEA994-7662-43EC-BB0B-FB277A07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9796671-1CA4-4586-B3B6-9242D0A62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11179"/>
            <a:ext cx="2845843" cy="18997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CA4B762-DC0C-4C9A-A02E-2E812A7EF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1" y="3861048"/>
            <a:ext cx="3241847" cy="21640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D0C91CC-26B0-477E-8DD8-5451AD430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43749"/>
            <a:ext cx="2483209" cy="275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60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2759741-9DE5-45E0-BBEC-00CDA9527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86" y="3994370"/>
            <a:ext cx="3168351" cy="21122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E63261-E1A9-48C1-AF3C-34D6E8237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/>
              <a:t>BFE-  bei Bildungsträgern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C60217-3077-439B-A010-78BA56D675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…….pädagogisch geschulte Ausbilder*innen unterstützen sie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913E26-0999-466F-8A62-A4345A64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F2A0AA-6E9D-4C10-A1D4-00DDF734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CEA994-7662-43EC-BB0B-FB277A07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AB7A4CA-5A5D-4100-9F27-B46BC32BB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08" y="3385457"/>
            <a:ext cx="3168351" cy="211502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827B7A-AD78-41B1-94A0-0D4CD405F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7" y="2341304"/>
            <a:ext cx="3314367" cy="22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94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63261-E1A9-48C1-AF3C-34D6E8237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/>
              <a:t>BFE -bei Bildungsträgern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C60217-3077-439B-A010-78BA56D67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32" y="1905156"/>
            <a:ext cx="8640960" cy="4392488"/>
          </a:xfrm>
        </p:spPr>
        <p:txBody>
          <a:bodyPr/>
          <a:lstStyle/>
          <a:p>
            <a:r>
              <a:rPr lang="de-DE" dirty="0"/>
              <a:t>……. sie erstellen ein kleines „Produkt“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913E26-0999-466F-8A62-A4345A64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F2A0AA-6E9D-4C10-A1D4-00DDF734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CEA994-7662-43EC-BB0B-FB277A07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4C83F7-3390-495B-8188-1437B0AD0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82" y="1544905"/>
            <a:ext cx="3737310" cy="190043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AD65906-7D09-4520-9355-A4C0C2BB4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60" y="3637951"/>
            <a:ext cx="2736304" cy="24334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10CEA86-A327-4E58-B81B-4BA6FD82F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5" y="2780928"/>
            <a:ext cx="2559458" cy="329046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9FDF0BE-FFA0-40E6-A8DC-5A48833720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52" y="3673072"/>
            <a:ext cx="2424140" cy="23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0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5E615-DC0C-4679-A796-164755D2B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dirty="0"/>
              <a:t>Orga-Hinweise für die Berufsfelderkundungen bei Bildungsträgern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B2BBF9-F185-4E52-9385-4CF93A48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4FB37E-1996-40EE-9048-E9424AFE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D98F18-B092-4616-937A-3070E63B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FC2E332-BCD8-4682-9B21-F9ED4DE5E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773238"/>
            <a:ext cx="8642350" cy="4392612"/>
          </a:xfrm>
        </p:spPr>
        <p:txBody>
          <a:bodyPr/>
          <a:lstStyle/>
          <a:p>
            <a:r>
              <a:rPr lang="de-DE" dirty="0"/>
              <a:t>Bedarfsermittlung/Planung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 SuS </a:t>
            </a:r>
            <a:r>
              <a:rPr lang="de-DE" sz="2400" b="1" dirty="0">
                <a:solidFill>
                  <a:schemeClr val="tx1"/>
                </a:solidFill>
              </a:rPr>
              <a:t>müssen</a:t>
            </a:r>
            <a:r>
              <a:rPr lang="de-DE" sz="2400" dirty="0">
                <a:solidFill>
                  <a:schemeClr val="tx1"/>
                </a:solidFill>
              </a:rPr>
              <a:t> an einer Potenzialanalyse teilgenommen haben.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Schule muss genaue Anzahl der SuS für die Termin- und Personalplanung der Bildungsträger nennen.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Bildungsträger nennen Durchführungszeiten, Änderungen sind beschränkt möglich.</a:t>
            </a:r>
          </a:p>
          <a:p>
            <a:r>
              <a:rPr lang="de-DE" dirty="0"/>
              <a:t>Durchführung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Träger stellen Angebote ins BAN-Portal ein, Schule muss jeden Schüler einzeln einstellen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Schule begleitet Schüler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FF0000"/>
                </a:solidFill>
              </a:rPr>
              <a:t>Achtung: nicht Erscheinen der SuS bedeutet keine Einnahmen für die Bildungsträger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00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9B639-96A5-4EC7-8B7E-49DC72D47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494" y="1021888"/>
            <a:ext cx="8640960" cy="534904"/>
          </a:xfrm>
        </p:spPr>
        <p:txBody>
          <a:bodyPr/>
          <a:lstStyle/>
          <a:p>
            <a:r>
              <a:rPr lang="de-DE" sz="2400" dirty="0"/>
              <a:t>Was willst du mal werden? Kinder wissen das, aber Schüler*innen</a:t>
            </a:r>
            <a:r>
              <a:rPr lang="de-DE" dirty="0"/>
              <a:t>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AE6EB1-B8DB-4111-98D5-37C9DE9A0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4392488"/>
          </a:xfrm>
        </p:spPr>
        <p:txBody>
          <a:bodyPr/>
          <a:lstStyle/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Nur 56 Prozent der Schüler in Deutschland fühlen sich ausreichend über ihre beruflichen Möglichkeiten informiert.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Von denen, die Informationsdefizite beklagen, geben 54 Prozent an, nicht zu wissen, welche Berufe gute Zukunftsauschancen haben.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Und die Jobs, die Zukunft haben, wollen sie nicht.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1400" dirty="0"/>
              <a:t>Quelle: SCHULE, UND DANN?</a:t>
            </a:r>
          </a:p>
          <a:p>
            <a:r>
              <a:rPr lang="de-DE" sz="1400" dirty="0"/>
              <a:t>Herausforderungen bei der Berufsorientierung von Schülern in Deutschland. </a:t>
            </a:r>
          </a:p>
          <a:p>
            <a:r>
              <a:rPr lang="de-DE" sz="1400" dirty="0"/>
              <a:t>Eine Studie des Instituts für Demoskopie Allensbach im Auftrag der Vodafone Stiftung Deutschland. Mit einem Kommentar von Klaus Hurrelmann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80FD8E-856B-4588-A06E-8F0CC0C7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ABF19B-E341-449C-9C2D-56D0B043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31622A-C0AF-4DA1-B4BF-39E33145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81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0C4F9-ECD7-4449-9368-4BD552395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Wo bekommen Sie Infos/Unterstützung/Material?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69D07C-009C-4BD4-89E7-45925C5F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C14A0C-DAF6-4A3B-8A7B-9B228BE7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BCA97F-381D-4A85-A754-98ABF34E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FC4126-5966-4745-8E49-12C7CC6A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6" y="1575933"/>
            <a:ext cx="5282003" cy="14930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D008D4-5602-4618-BCBD-6AE506CAA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65" y="2370165"/>
            <a:ext cx="5282003" cy="4155179"/>
          </a:xfrm>
          <a:prstGeom prst="rect">
            <a:avLst/>
          </a:prstGeom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EC6BBAE3-7408-4B52-817B-28F427CD5B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18590" y="1737023"/>
            <a:ext cx="3240361" cy="3383954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36600"/>
                </a:solidFill>
                <a:hlinkClick r:id="rId4"/>
              </a:rPr>
              <a:t>www.schule-beruf.wuppertal.de</a:t>
            </a:r>
            <a:endParaRPr lang="de-DE" dirty="0">
              <a:solidFill>
                <a:srgbClr val="33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36600"/>
                </a:solidFill>
              </a:rPr>
              <a:t>Kachel Lehrer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36600"/>
                </a:solidFill>
              </a:rPr>
              <a:t>Kachel Berufsfelderkundung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36600"/>
                </a:solidFill>
              </a:rPr>
              <a:t>scrollen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36600"/>
                </a:solidFill>
              </a:rPr>
              <a:t>Nach dem </a:t>
            </a:r>
            <a:r>
              <a:rPr lang="de-DE" dirty="0" err="1">
                <a:solidFill>
                  <a:srgbClr val="336600"/>
                </a:solidFill>
              </a:rPr>
              <a:t>Infotext</a:t>
            </a:r>
            <a:r>
              <a:rPr lang="de-DE" dirty="0">
                <a:solidFill>
                  <a:srgbClr val="336600"/>
                </a:solidFill>
              </a:rPr>
              <a:t> kommt ein Kasten mit Downloads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0878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4F02A-39AA-4155-A18B-FB41A7DC3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554" y="1054223"/>
            <a:ext cx="8640960" cy="534904"/>
          </a:xfrm>
        </p:spPr>
        <p:txBody>
          <a:bodyPr/>
          <a:lstStyle/>
          <a:p>
            <a:r>
              <a:rPr lang="de-DE" dirty="0"/>
              <a:t>Aufbau der </a:t>
            </a:r>
            <a:r>
              <a:rPr lang="de-DE" dirty="0">
                <a:hlinkClick r:id="rId3"/>
              </a:rPr>
              <a:t>virtuellen Berufsfelderkundungen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806F38-2143-459B-8861-DCB6D5A3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4AD488-A772-4407-A922-EA6737B2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9F8708-7450-476F-9154-21EFF8C4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21</a:t>
            </a:fld>
            <a:endParaRPr lang="de-DE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3E57292A-4A9F-4236-B711-39D028C178A3}"/>
              </a:ext>
            </a:extLst>
          </p:cNvPr>
          <p:cNvGrpSpPr/>
          <p:nvPr/>
        </p:nvGrpSpPr>
        <p:grpSpPr>
          <a:xfrm>
            <a:off x="5580112" y="1743574"/>
            <a:ext cx="3312367" cy="4349347"/>
            <a:chOff x="5841237" y="1743574"/>
            <a:chExt cx="2592288" cy="4349347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5832C40-101C-4F22-A5C2-17BE70A92814}"/>
                </a:ext>
              </a:extLst>
            </p:cNvPr>
            <p:cNvSpPr/>
            <p:nvPr/>
          </p:nvSpPr>
          <p:spPr>
            <a:xfrm>
              <a:off x="5841237" y="5012801"/>
              <a:ext cx="2592288" cy="1080120"/>
            </a:xfrm>
            <a:prstGeom prst="rect">
              <a:avLst/>
            </a:prstGeom>
            <a:solidFill>
              <a:srgbClr val="0274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5.) Erhalten einen  Einblick in </a:t>
              </a:r>
              <a:r>
                <a:rPr lang="de-DE" sz="1600" b="1" dirty="0"/>
                <a:t>Wuppertaler Ausbildungsbetriebe </a:t>
              </a:r>
              <a:r>
                <a:rPr lang="de-DE" sz="1600" dirty="0"/>
                <a:t>über Ausbildungsfilme der Unternehmen 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1DE1107-F1C3-49C9-8C31-1ACC6D65CC89}"/>
                </a:ext>
              </a:extLst>
            </p:cNvPr>
            <p:cNvSpPr/>
            <p:nvPr/>
          </p:nvSpPr>
          <p:spPr>
            <a:xfrm>
              <a:off x="5841237" y="3333225"/>
              <a:ext cx="2592288" cy="1080120"/>
            </a:xfrm>
            <a:prstGeom prst="rect">
              <a:avLst/>
            </a:prstGeom>
            <a:solidFill>
              <a:srgbClr val="0274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3.) informieren sich über das </a:t>
              </a:r>
              <a:r>
                <a:rPr lang="de-DE" sz="2000" b="1" dirty="0"/>
                <a:t>Berufsfeld </a:t>
              </a:r>
              <a:r>
                <a:rPr lang="de-DE" dirty="0"/>
                <a:t>anhand von BERUFE.TV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7F8C346-5241-4027-9889-38222CB54A1C}"/>
                </a:ext>
              </a:extLst>
            </p:cNvPr>
            <p:cNvSpPr/>
            <p:nvPr/>
          </p:nvSpPr>
          <p:spPr>
            <a:xfrm>
              <a:off x="5841237" y="1743574"/>
              <a:ext cx="2592288" cy="1080120"/>
            </a:xfrm>
            <a:prstGeom prst="rect">
              <a:avLst/>
            </a:prstGeom>
            <a:solidFill>
              <a:srgbClr val="0274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1a.) nutzen den Berufsfeldfinder des Schulministeriums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590B3B4-E4F5-47E3-A829-C40DE9F25B62}"/>
              </a:ext>
            </a:extLst>
          </p:cNvPr>
          <p:cNvGrpSpPr/>
          <p:nvPr/>
        </p:nvGrpSpPr>
        <p:grpSpPr>
          <a:xfrm>
            <a:off x="2124097" y="1708992"/>
            <a:ext cx="3028595" cy="4418509"/>
            <a:chOff x="2148746" y="1714333"/>
            <a:chExt cx="2596547" cy="4418509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A88A26C-B6F2-4561-8961-857AB4537297}"/>
                </a:ext>
              </a:extLst>
            </p:cNvPr>
            <p:cNvSpPr/>
            <p:nvPr/>
          </p:nvSpPr>
          <p:spPr>
            <a:xfrm>
              <a:off x="2148746" y="3368907"/>
              <a:ext cx="2592288" cy="1080120"/>
            </a:xfrm>
            <a:prstGeom prst="rect">
              <a:avLst/>
            </a:prstGeom>
            <a:solidFill>
              <a:srgbClr val="0274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2 ) Schüler*innen mit  Vorstellungen, welches Berufsfeld sie interessiert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2195640-6D29-4423-8E03-44737165D398}"/>
                </a:ext>
              </a:extLst>
            </p:cNvPr>
            <p:cNvSpPr/>
            <p:nvPr/>
          </p:nvSpPr>
          <p:spPr>
            <a:xfrm>
              <a:off x="2153005" y="1714333"/>
              <a:ext cx="2592288" cy="1080120"/>
            </a:xfrm>
            <a:prstGeom prst="rect">
              <a:avLst/>
            </a:prstGeom>
            <a:solidFill>
              <a:srgbClr val="0274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1) Schüler*innen ohne  Vorstellungen, welches Berufsfeld sie interessiert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5624242-9A2C-44DB-BE39-1709825DEEFD}"/>
                </a:ext>
              </a:extLst>
            </p:cNvPr>
            <p:cNvSpPr/>
            <p:nvPr/>
          </p:nvSpPr>
          <p:spPr>
            <a:xfrm>
              <a:off x="2148746" y="5052722"/>
              <a:ext cx="2592288" cy="1080120"/>
            </a:xfrm>
            <a:prstGeom prst="rect">
              <a:avLst/>
            </a:prstGeom>
            <a:solidFill>
              <a:srgbClr val="0274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4.) informieren sich über die </a:t>
              </a:r>
              <a:r>
                <a:rPr lang="de-DE" sz="2000" b="1" dirty="0"/>
                <a:t>Ausbildungsberufe</a:t>
              </a:r>
              <a:r>
                <a:rPr lang="de-DE" dirty="0"/>
                <a:t> in diesem Berufsfeld anhand von BERUFE.TV</a:t>
              </a:r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E92E2073-63F5-4CD9-827E-88B3B031F8C7}"/>
              </a:ext>
            </a:extLst>
          </p:cNvPr>
          <p:cNvSpPr/>
          <p:nvPr/>
        </p:nvSpPr>
        <p:spPr>
          <a:xfrm>
            <a:off x="251520" y="1674412"/>
            <a:ext cx="1728189" cy="4487671"/>
          </a:xfrm>
          <a:prstGeom prst="rect">
            <a:avLst/>
          </a:prstGeom>
          <a:solidFill>
            <a:srgbClr val="0274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Internetsete der KoKo</a:t>
            </a:r>
          </a:p>
          <a:p>
            <a:pPr algn="ctr"/>
            <a:r>
              <a:rPr lang="de-DE" dirty="0"/>
              <a:t>www.schule-beruf.wuppertal.de/Lehrer/berufsfelderkundung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D98F6E1D-571C-434B-BC44-2CDD6C0290D1}"/>
              </a:ext>
            </a:extLst>
          </p:cNvPr>
          <p:cNvCxnSpPr>
            <a:cxnSpLocks/>
          </p:cNvCxnSpPr>
          <p:nvPr/>
        </p:nvCxnSpPr>
        <p:spPr>
          <a:xfrm>
            <a:off x="5076056" y="2283634"/>
            <a:ext cx="504056" cy="6762"/>
          </a:xfrm>
          <a:prstGeom prst="straightConnector1">
            <a:avLst/>
          </a:prstGeom>
          <a:ln w="22225">
            <a:solidFill>
              <a:srgbClr val="0274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C26F96BF-63E8-4B21-BEDC-54BD048FB2F2}"/>
              </a:ext>
            </a:extLst>
          </p:cNvPr>
          <p:cNvCxnSpPr>
            <a:cxnSpLocks/>
          </p:cNvCxnSpPr>
          <p:nvPr/>
        </p:nvCxnSpPr>
        <p:spPr>
          <a:xfrm>
            <a:off x="5076056" y="5622023"/>
            <a:ext cx="504056" cy="6762"/>
          </a:xfrm>
          <a:prstGeom prst="straightConnector1">
            <a:avLst/>
          </a:prstGeom>
          <a:ln w="22225">
            <a:solidFill>
              <a:srgbClr val="0274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42DBFD6D-9C4D-4120-863F-88027C0A305B}"/>
              </a:ext>
            </a:extLst>
          </p:cNvPr>
          <p:cNvCxnSpPr>
            <a:cxnSpLocks/>
          </p:cNvCxnSpPr>
          <p:nvPr/>
        </p:nvCxnSpPr>
        <p:spPr>
          <a:xfrm>
            <a:off x="5076056" y="3938208"/>
            <a:ext cx="504056" cy="6762"/>
          </a:xfrm>
          <a:prstGeom prst="straightConnector1">
            <a:avLst/>
          </a:prstGeom>
          <a:ln w="22225">
            <a:solidFill>
              <a:srgbClr val="0274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AE976C1B-97F1-4928-8BA6-0B9811B5FBED}"/>
              </a:ext>
            </a:extLst>
          </p:cNvPr>
          <p:cNvCxnSpPr>
            <a:cxnSpLocks/>
            <a:stCxn id="17" idx="2"/>
          </p:cNvCxnSpPr>
          <p:nvPr/>
        </p:nvCxnSpPr>
        <p:spPr>
          <a:xfrm rot="5400000">
            <a:off x="5563820" y="1342084"/>
            <a:ext cx="190866" cy="3154086"/>
          </a:xfrm>
          <a:prstGeom prst="bentConnector2">
            <a:avLst/>
          </a:prstGeom>
          <a:ln w="19050">
            <a:solidFill>
              <a:srgbClr val="0274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6DA5688D-444C-485A-9575-5372FF15B379}"/>
              </a:ext>
            </a:extLst>
          </p:cNvPr>
          <p:cNvCxnSpPr>
            <a:cxnSpLocks/>
          </p:cNvCxnSpPr>
          <p:nvPr/>
        </p:nvCxnSpPr>
        <p:spPr>
          <a:xfrm>
            <a:off x="4082210" y="3014560"/>
            <a:ext cx="0" cy="314426"/>
          </a:xfrm>
          <a:prstGeom prst="straightConnector1">
            <a:avLst/>
          </a:prstGeom>
          <a:ln w="19050">
            <a:solidFill>
              <a:srgbClr val="0274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EC2BCEB8-7209-4486-8908-453D1D2DEB0D}"/>
              </a:ext>
            </a:extLst>
          </p:cNvPr>
          <p:cNvCxnSpPr>
            <a:cxnSpLocks/>
          </p:cNvCxnSpPr>
          <p:nvPr/>
        </p:nvCxnSpPr>
        <p:spPr>
          <a:xfrm rot="5400000">
            <a:off x="5563820" y="2955078"/>
            <a:ext cx="190866" cy="3154086"/>
          </a:xfrm>
          <a:prstGeom prst="bentConnector2">
            <a:avLst/>
          </a:prstGeom>
          <a:ln w="19050">
            <a:solidFill>
              <a:srgbClr val="0274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9186C890-321D-4890-8EF5-21EB793EF40F}"/>
              </a:ext>
            </a:extLst>
          </p:cNvPr>
          <p:cNvCxnSpPr>
            <a:cxnSpLocks/>
          </p:cNvCxnSpPr>
          <p:nvPr/>
        </p:nvCxnSpPr>
        <p:spPr>
          <a:xfrm>
            <a:off x="4082210" y="4627554"/>
            <a:ext cx="0" cy="378485"/>
          </a:xfrm>
          <a:prstGeom prst="straightConnector1">
            <a:avLst/>
          </a:prstGeom>
          <a:ln w="19050">
            <a:solidFill>
              <a:srgbClr val="0274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0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FD27F-BE22-4D36-B1BC-7350DFD72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/>
              <a:t>Bitte diskutieren Sie in Kleingruppen folgende Fragen: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A4F277-3E8C-4E8C-863A-797F4EB1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26BF6B-AF2C-4371-8F3A-0957F5BA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9FEA98-868F-42F1-9948-659925FC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5824A7AA-ECD6-4AF5-90BD-21A2D72CA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773238"/>
            <a:ext cx="8642350" cy="4392612"/>
          </a:xfrm>
        </p:spPr>
        <p:txBody>
          <a:bodyPr/>
          <a:lstStyle/>
          <a:p>
            <a:r>
              <a:rPr lang="de-D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Welche Durchführungsform der Berufsfelderkundung ist wohl für Ihre Schüler*innen die angemessene? In Betrieben, bei Bildungsträgern oder eine Kombination von beiden?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Welche organisatorischen Informationen brauchen Sie von wem?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Wie können Sie die schulische Vor- und Nachbereitung in den Unterricht einbauen?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781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F7860-92F4-4656-8617-FABBB86C9F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Wie gesagt….Infos finden Sie immer hier….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97A425-F50E-46FE-9FD2-E2600EF9F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de-DE" dirty="0">
                <a:solidFill>
                  <a:srgbClr val="336600"/>
                </a:solidFill>
                <a:hlinkClick r:id="rId2"/>
              </a:rPr>
              <a:t>					www.schule-beruf.wuppertal.de</a:t>
            </a:r>
            <a:endParaRPr lang="de-DE" dirty="0">
              <a:solidFill>
                <a:srgbClr val="336600"/>
              </a:solidFill>
            </a:endParaRP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7CC30-4A8A-40FA-A06F-1E41B7D4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93302-FC36-42C1-AB67-12690C99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6C64EE-704E-4955-9ED4-3D905843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144C706-D889-4D5F-B195-362286719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53" y="1758685"/>
            <a:ext cx="4327257" cy="44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27941-A7FE-454D-87BE-99C0FECD4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Auswahl ist da…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2A5A72-1ECC-4B22-9AD8-4BD67266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801440-6874-453F-9F4A-1406678D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932960-423A-41C2-BA5A-F8115D65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D0DD1CCD-4BE8-4F2D-8AF3-A71A7D5D3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773238"/>
            <a:ext cx="8642350" cy="4392612"/>
          </a:xfrm>
        </p:spPr>
        <p:txBody>
          <a:bodyPr/>
          <a:lstStyle/>
          <a:p>
            <a:endParaRPr lang="de-DE" dirty="0">
              <a:solidFill>
                <a:srgbClr val="33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Es gibt mehr als 320 anerkannte Duale Ausbildungsberufe in Deutschland</a:t>
            </a:r>
          </a:p>
          <a:p>
            <a:r>
              <a:rPr lang="de-DE" dirty="0"/>
              <a:t> 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und  ca. 2000 Studiengängen nur in NRW.</a:t>
            </a:r>
          </a:p>
          <a:p>
            <a:r>
              <a:rPr lang="de-DE" dirty="0"/>
              <a:t> 			</a:t>
            </a:r>
            <a:endParaRPr lang="de-DE" sz="1200" dirty="0"/>
          </a:p>
          <a:p>
            <a:endParaRPr lang="de-DE" sz="1200" dirty="0"/>
          </a:p>
          <a:p>
            <a:r>
              <a:rPr lang="de-DE" dirty="0"/>
              <a:t>Wie können Schüler da einen Durchblick bekommen?</a:t>
            </a:r>
          </a:p>
        </p:txBody>
      </p:sp>
    </p:spTree>
    <p:extLst>
      <p:ext uri="{BB962C8B-B14F-4D97-AF65-F5344CB8AC3E}">
        <p14:creationId xmlns:p14="http://schemas.microsoft.com/office/powerpoint/2010/main" val="66734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CE5EB-6190-4D5A-884D-613C532E8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Eine Möglichkeit….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244FB-5931-4AA4-87F0-C07E9975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237585-5D1D-4C13-97E8-EEBC082E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5CEEA6-20EA-4A44-81D6-3C889F4C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7356B65-101D-40FB-A03E-0B792286B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773238"/>
            <a:ext cx="8642350" cy="4392612"/>
          </a:xfrm>
        </p:spPr>
        <p:txBody>
          <a:bodyPr/>
          <a:lstStyle/>
          <a:p>
            <a:pPr marL="5648325" indent="-88900"/>
            <a:endParaRPr lang="de-DE" dirty="0"/>
          </a:p>
          <a:p>
            <a:pPr marL="5648325" indent="-88900"/>
            <a:endParaRPr lang="de-DE" dirty="0"/>
          </a:p>
          <a:p>
            <a:pPr marL="4129088"/>
            <a:r>
              <a:rPr lang="de-DE" dirty="0"/>
              <a:t>….Berufsfelderkundungen können einen ersten Eindruck vermitteln,  erste Weichen stellen…</a:t>
            </a:r>
          </a:p>
          <a:p>
            <a:pPr marL="5559425"/>
            <a:endParaRPr lang="de-DE" dirty="0">
              <a:solidFill>
                <a:srgbClr val="336600"/>
              </a:solidFill>
            </a:endParaRPr>
          </a:p>
          <a:p>
            <a:pPr marL="5559425"/>
            <a:endParaRPr lang="de-DE" dirty="0">
              <a:solidFill>
                <a:srgbClr val="336600"/>
              </a:solidFill>
            </a:endParaRPr>
          </a:p>
          <a:p>
            <a:pPr marL="5559425"/>
            <a:endParaRPr lang="de-DE" dirty="0">
              <a:solidFill>
                <a:srgbClr val="336600"/>
              </a:solidFill>
            </a:endParaRPr>
          </a:p>
          <a:p>
            <a:pPr marL="5559425" indent="-5470525"/>
            <a:r>
              <a:rPr lang="de-DE" sz="800" dirty="0">
                <a:solidFill>
                  <a:srgbClr val="336600"/>
                </a:solidFill>
              </a:rPr>
              <a:t>  Foto: </a:t>
            </a:r>
            <a:r>
              <a:rPr lang="de-DE" sz="800" dirty="0" err="1">
                <a:solidFill>
                  <a:srgbClr val="336600"/>
                </a:solidFill>
              </a:rPr>
              <a:t>Pixelio</a:t>
            </a:r>
            <a:r>
              <a:rPr lang="de-DE" sz="800" dirty="0">
                <a:solidFill>
                  <a:srgbClr val="336600"/>
                </a:solidFill>
              </a:rPr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0C0F08-BCEA-4E01-AEF8-8ED8FCABD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42476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1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3C396-0384-4BB4-B63F-5E38F1170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Berufsfelderkundungen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C4C0AD-2F9B-44A0-93DB-C2E30C30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B8AFEA-01CD-4FB1-B2E4-4E3AE9C1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623E9F-E951-40EC-8E33-3932A419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20ABBE66-D4AC-4F72-8D1A-5CDEB8EEB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773238"/>
            <a:ext cx="8642350" cy="43926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33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dienen dazu erste Erfahrungen mit der Berufswelt zu sammeln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knüpfend idealerweise an das Ergebnis der Potenzialanalyse 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dauern ca. einen  Schultag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finden in einem betrieblichen Umfeld statt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suchen die </a:t>
            </a:r>
            <a:r>
              <a:rPr lang="de-DE" dirty="0" err="1"/>
              <a:t>SuS</a:t>
            </a:r>
            <a:r>
              <a:rPr lang="de-DE" dirty="0"/>
              <a:t> individuell in Absprache mit der Lehrkraft 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beinhalten möglichst typische Arbeitsproben und  Informationen zu Ausbildungs- und Beschäftigungsmöglichkeiten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sollen zu einer </a:t>
            </a:r>
            <a:r>
              <a:rPr lang="de-DE" dirty="0" err="1"/>
              <a:t>reflektierteren</a:t>
            </a:r>
            <a:r>
              <a:rPr lang="de-DE" dirty="0"/>
              <a:t> Entscheidung über das anschließende Schülerbetriebspraktikums führen.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59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0CD7C-1625-4675-A4ED-4C33419A9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Möglichkeiten der Umsetzung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C76119-BE56-426C-89E0-309BF639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422F29-3466-48F7-93A3-663C0065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3D7C36-6547-46B0-87A7-D7EA3E4C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696B113-71E6-4D38-814C-8B41974C8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6880"/>
              </p:ext>
            </p:extLst>
          </p:nvPr>
        </p:nvGraphicFramePr>
        <p:xfrm>
          <a:off x="1043608" y="1397000"/>
          <a:ext cx="7272808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A562A45-FA3C-4867-A0CB-5FBD648EC2A0}"/>
              </a:ext>
            </a:extLst>
          </p:cNvPr>
          <p:cNvCxnSpPr>
            <a:cxnSpLocks/>
          </p:cNvCxnSpPr>
          <p:nvPr/>
        </p:nvCxnSpPr>
        <p:spPr>
          <a:xfrm>
            <a:off x="1763688" y="4509120"/>
            <a:ext cx="1584176" cy="0"/>
          </a:xfrm>
          <a:prstGeom prst="line">
            <a:avLst/>
          </a:prstGeom>
          <a:ln w="25400">
            <a:solidFill>
              <a:srgbClr val="02747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ACFA1963-DCA4-4D07-B500-53AFDEB566BB}"/>
              </a:ext>
            </a:extLst>
          </p:cNvPr>
          <p:cNvCxnSpPr/>
          <p:nvPr/>
        </p:nvCxnSpPr>
        <p:spPr>
          <a:xfrm>
            <a:off x="1763688" y="4365104"/>
            <a:ext cx="0" cy="144016"/>
          </a:xfrm>
          <a:prstGeom prst="line">
            <a:avLst/>
          </a:prstGeom>
          <a:ln w="25400">
            <a:solidFill>
              <a:srgbClr val="0274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99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2B07D-B896-49FF-A7DD-97088F95A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BFE- in Betrieben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55699D-93C0-4A34-A6DC-204E5D8290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BB4F6A-AF52-49B9-8059-472AE07E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E56DA6-4D0F-425A-85FF-DA3A8140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40B56A-F1DB-409A-9B1A-DE23A554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9626F5E4-E881-42EB-8DA5-A9D61966880A}"/>
              </a:ext>
            </a:extLst>
          </p:cNvPr>
          <p:cNvSpPr txBox="1">
            <a:spLocks/>
          </p:cNvSpPr>
          <p:nvPr/>
        </p:nvSpPr>
        <p:spPr>
          <a:xfrm>
            <a:off x="107504" y="1637011"/>
            <a:ext cx="8784976" cy="4392488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URWGroteskWidLig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2" algn="l"/>
            <a:r>
              <a:rPr lang="de-DE" dirty="0">
                <a:solidFill>
                  <a:schemeClr val="tx1"/>
                </a:solidFill>
              </a:rPr>
              <a:t>Eine Chance für die Jugendlichen</a:t>
            </a:r>
          </a:p>
          <a:p>
            <a:pPr marL="176213" lvl="2" algn="l"/>
            <a:r>
              <a:rPr lang="de-DE" dirty="0">
                <a:solidFill>
                  <a:schemeClr val="tx1"/>
                </a:solidFill>
              </a:rPr>
              <a:t>… sie sammeln erste berufliche Eindrücke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4BF7EA-C5BE-434C-8AA5-F3F071B1A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5" y="2636912"/>
            <a:ext cx="4060700" cy="27107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6CBE4CC-350A-4644-A1D0-2F4C36573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46" y="3005163"/>
            <a:ext cx="409903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7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FE59E-60A2-472E-BB07-1D53D12C5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516" y="1073316"/>
            <a:ext cx="8640960" cy="534904"/>
          </a:xfrm>
        </p:spPr>
        <p:txBody>
          <a:bodyPr/>
          <a:lstStyle/>
          <a:p>
            <a:r>
              <a:rPr lang="de-DE" dirty="0"/>
              <a:t>BFE- in Betrieben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F1C444-DB3F-4E89-ADB1-CE898D91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C5E126-6EBE-4D27-9F1D-D2549CC0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A9241-5068-45BE-8601-E6A370EB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2559D845-6C34-4367-A3DF-B92A0EDE4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30" y="1844824"/>
            <a:ext cx="8784976" cy="4824536"/>
          </a:xfrm>
        </p:spPr>
        <p:txBody>
          <a:bodyPr/>
          <a:lstStyle/>
          <a:p>
            <a:pPr marL="265113" lvl="2" algn="l"/>
            <a:r>
              <a:rPr lang="de-DE" dirty="0">
                <a:solidFill>
                  <a:schemeClr val="tx1"/>
                </a:solidFill>
              </a:rPr>
              <a:t>….sie bekommen (meist) kleine Aufgaben gestellt – praktische  Erfahrungen</a:t>
            </a:r>
          </a:p>
          <a:p>
            <a:pPr marL="265113" lvl="2" algn="l"/>
            <a:endParaRPr lang="de-DE" dirty="0">
              <a:solidFill>
                <a:srgbClr val="336600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D8ABA31-C399-43C7-A27D-E099D01DC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9" y="2771564"/>
            <a:ext cx="3960441" cy="26437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862C285-5709-4632-ADAF-A1F545BB1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68" y="3223046"/>
            <a:ext cx="409903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2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C6D3C-E160-4FD6-A335-7CCC442C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043749"/>
            <a:ext cx="8640960" cy="534904"/>
          </a:xfrm>
        </p:spPr>
        <p:txBody>
          <a:bodyPr/>
          <a:lstStyle/>
          <a:p>
            <a:r>
              <a:rPr lang="de-DE" dirty="0"/>
              <a:t>BFE- in Betrieben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F529ED-C056-4AFF-9360-034715BE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Sj 21/22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6ACEF0-3980-438C-AC36-B7D4CCDA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Koordinierung Wuppertal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C165D-D542-4017-86CC-BCBCF21A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7FAE3031-1B86-49D8-9F87-3A5711C79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773238"/>
            <a:ext cx="8642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336600"/>
                </a:solidFill>
              </a:rPr>
              <a:t>….</a:t>
            </a:r>
            <a:r>
              <a:rPr lang="de-DE" sz="2400" dirty="0"/>
              <a:t>sie führen Gespräche mit Mitarbeitern und/oder Azubis – Infos aus erster Hand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697C6F-BDDD-4712-A8FA-164137EC7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4" y="2564904"/>
            <a:ext cx="3778444" cy="25220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D5E7980-4FDD-4C2C-A341-846E6BE23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140479" cy="27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4186"/>
      </p:ext>
    </p:extLst>
  </p:cSld>
  <p:clrMapOvr>
    <a:masterClrMapping/>
  </p:clrMapOvr>
</p:sld>
</file>

<file path=ppt/theme/theme1.xml><?xml version="1.0" encoding="utf-8"?>
<a:theme xmlns:a="http://schemas.openxmlformats.org/drawingml/2006/main" name="koko-wupperta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b="1" dirty="0" smtClean="0">
            <a:solidFill>
              <a:srgbClr val="3366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907</Words>
  <Application>Microsoft Office PowerPoint</Application>
  <PresentationFormat>Bildschirmpräsentation (4:3)</PresentationFormat>
  <Paragraphs>210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Microsoft New Tai Lue</vt:lpstr>
      <vt:lpstr>URWGroteskExtWid</vt:lpstr>
      <vt:lpstr>URWGroteskWidLig</vt:lpstr>
      <vt:lpstr>URWGroteskWidMed</vt:lpstr>
      <vt:lpstr>koko-wuppertal</vt:lpstr>
      <vt:lpstr>KAoA Thementag 8. Jahrgangsstufe</vt:lpstr>
      <vt:lpstr>Was willst du mal werden? Kinder wissen das, aber Schüler*innen?</vt:lpstr>
      <vt:lpstr>Auswahl ist da…</vt:lpstr>
      <vt:lpstr>Eine Möglichkeit….</vt:lpstr>
      <vt:lpstr>Berufsfelderkundungen </vt:lpstr>
      <vt:lpstr> Möglichkeiten der Umsetzung</vt:lpstr>
      <vt:lpstr>BFE- in Betrieben</vt:lpstr>
      <vt:lpstr>BFE- in Betrieben</vt:lpstr>
      <vt:lpstr>BFE- in Betrieben</vt:lpstr>
      <vt:lpstr>BFE- in Betrieben</vt:lpstr>
      <vt:lpstr>Vernetzung von Schulen und Betrieben</vt:lpstr>
      <vt:lpstr>Orga- Hinweise zur Nutzng des Buchungsportlas</vt:lpstr>
      <vt:lpstr>Wo bekommen Sie Info/Unterstützung/Material?</vt:lpstr>
      <vt:lpstr>Berufsfelderkundung bei Bildungsträgern</vt:lpstr>
      <vt:lpstr>BFE- bei Bildungsträgern- Eine Chance für Jugendliche</vt:lpstr>
      <vt:lpstr>BFE-bei Bildungsträgern</vt:lpstr>
      <vt:lpstr>BFE-  bei Bildungsträgern</vt:lpstr>
      <vt:lpstr>BFE -bei Bildungsträgern </vt:lpstr>
      <vt:lpstr>Orga-Hinweise für die Berufsfelderkundungen bei Bildungsträgern</vt:lpstr>
      <vt:lpstr>Wo bekommen Sie Infos/Unterstützung/Material?</vt:lpstr>
      <vt:lpstr>Aufbau der virtuellen Berufsfelderkundungen</vt:lpstr>
      <vt:lpstr>Bitte diskutieren Sie in Kleingruppen folgende Fragen:</vt:lpstr>
      <vt:lpstr>Wie gesagt….Infos finden Sie immer hier….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Jutta</dc:creator>
  <cp:lastModifiedBy>Anke Kleinbrahm</cp:lastModifiedBy>
  <cp:revision>613</cp:revision>
  <cp:lastPrinted>2018-09-10T06:55:13Z</cp:lastPrinted>
  <dcterms:created xsi:type="dcterms:W3CDTF">2014-09-28T04:10:26Z</dcterms:created>
  <dcterms:modified xsi:type="dcterms:W3CDTF">2021-08-26T09:42:22Z</dcterms:modified>
</cp:coreProperties>
</file>