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3" r:id="rId3"/>
    <p:sldId id="264" r:id="rId4"/>
    <p:sldId id="265" r:id="rId5"/>
    <p:sldId id="266" r:id="rId6"/>
    <p:sldId id="273" r:id="rId7"/>
    <p:sldId id="269" r:id="rId8"/>
    <p:sldId id="270" r:id="rId9"/>
    <p:sldId id="271" r:id="rId10"/>
    <p:sldId id="274" r:id="rId11"/>
    <p:sldId id="272" r:id="rId1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473"/>
    <a:srgbClr val="B9B9B9"/>
    <a:srgbClr val="B1D4D4"/>
    <a:srgbClr val="70FFFC"/>
    <a:srgbClr val="009900"/>
    <a:srgbClr val="FFFF99"/>
    <a:srgbClr val="008000"/>
    <a:srgbClr val="336600"/>
    <a:srgbClr val="F7F7F7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291" autoAdjust="0"/>
  </p:normalViewPr>
  <p:slideViewPr>
    <p:cSldViewPr>
      <p:cViewPr varScale="1">
        <p:scale>
          <a:sx n="50" d="100"/>
          <a:sy n="50" d="100"/>
        </p:scale>
        <p:origin x="1299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2438" y="3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EDE7DE-060B-4DE6-9B1E-675AE0871E1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1B60CBB-A9FF-48B0-A3C4-7B6BCDCC209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sz="1600" dirty="0"/>
            <a:t>Vorsitz Oberbürgermeister</a:t>
          </a:r>
        </a:p>
      </dgm:t>
    </dgm:pt>
    <dgm:pt modelId="{33A9569D-516C-46EE-BD69-9C51D790203A}" type="parTrans" cxnId="{227D2F31-0CF4-4930-8F26-5B4494112BE9}">
      <dgm:prSet/>
      <dgm:spPr/>
      <dgm:t>
        <a:bodyPr/>
        <a:lstStyle/>
        <a:p>
          <a:endParaRPr lang="de-DE"/>
        </a:p>
      </dgm:t>
    </dgm:pt>
    <dgm:pt modelId="{2EE5DD86-E86E-43FF-A59F-665AD175DF41}" type="sibTrans" cxnId="{227D2F31-0CF4-4930-8F26-5B4494112BE9}">
      <dgm:prSet/>
      <dgm:spPr/>
      <dgm:t>
        <a:bodyPr/>
        <a:lstStyle/>
        <a:p>
          <a:endParaRPr lang="de-DE"/>
        </a:p>
      </dgm:t>
    </dgm:pt>
    <dgm:pt modelId="{D6D8B4EE-1596-4108-A0F1-091F6B24451F}">
      <dgm:prSet phldrT="[Text]" custT="1"/>
      <dgm:spPr/>
      <dgm:t>
        <a:bodyPr lIns="0" rIns="0"/>
        <a:lstStyle/>
        <a:p>
          <a:r>
            <a:rPr lang="de-DE" sz="1800" dirty="0"/>
            <a:t>Jobcenter Wuppertal</a:t>
          </a:r>
        </a:p>
      </dgm:t>
    </dgm:pt>
    <dgm:pt modelId="{35F2040B-93F2-498F-A16B-8F72976F1118}" type="parTrans" cxnId="{D3F929D5-04C6-4629-BDD1-45382E62734A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01AC41E3-CA54-4870-923D-73A568420865}" type="sibTrans" cxnId="{D3F929D5-04C6-4629-BDD1-45382E62734A}">
      <dgm:prSet/>
      <dgm:spPr/>
      <dgm:t>
        <a:bodyPr/>
        <a:lstStyle/>
        <a:p>
          <a:endParaRPr lang="de-DE"/>
        </a:p>
      </dgm:t>
    </dgm:pt>
    <dgm:pt modelId="{23F6206D-A658-4ACC-8E5F-207198A0A083}">
      <dgm:prSet phldrT="[Text]" custT="1"/>
      <dgm:spPr/>
      <dgm:t>
        <a:bodyPr lIns="0" rIns="0"/>
        <a:lstStyle/>
        <a:p>
          <a:r>
            <a:rPr lang="de-DE" sz="1800" dirty="0"/>
            <a:t>Agentur für Arbeit</a:t>
          </a:r>
        </a:p>
      </dgm:t>
    </dgm:pt>
    <dgm:pt modelId="{19B2C4CC-2A61-4DC8-924D-19135757BEDF}" type="parTrans" cxnId="{9CDBA3C5-706B-45F3-8CD2-F5E3073580F6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 dirty="0"/>
        </a:p>
      </dgm:t>
    </dgm:pt>
    <dgm:pt modelId="{EF841B00-E503-4084-815C-22C7098F2589}" type="sibTrans" cxnId="{9CDBA3C5-706B-45F3-8CD2-F5E3073580F6}">
      <dgm:prSet/>
      <dgm:spPr/>
      <dgm:t>
        <a:bodyPr/>
        <a:lstStyle/>
        <a:p>
          <a:endParaRPr lang="de-DE"/>
        </a:p>
      </dgm:t>
    </dgm:pt>
    <dgm:pt modelId="{35EB0C26-B8F9-4917-BC77-D6079B93FD81}">
      <dgm:prSet phldrT="[Text]" custT="1"/>
      <dgm:spPr>
        <a:solidFill>
          <a:srgbClr val="FFC000"/>
        </a:solidFill>
      </dgm:spPr>
      <dgm:t>
        <a:bodyPr lIns="0" rIns="0"/>
        <a:lstStyle/>
        <a:p>
          <a:r>
            <a:rPr lang="de-DE" sz="1800" dirty="0"/>
            <a:t>Regional-agentur</a:t>
          </a:r>
        </a:p>
      </dgm:t>
    </dgm:pt>
    <dgm:pt modelId="{978758E8-FBC4-4591-8A13-91792DF8FAF5}" type="parTrans" cxnId="{E8F5A499-2BE2-405B-B811-669F5D2AAF1E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3E5C1EE0-E263-4365-B71A-DBD4A207A22A}" type="sibTrans" cxnId="{E8F5A499-2BE2-405B-B811-669F5D2AAF1E}">
      <dgm:prSet/>
      <dgm:spPr/>
      <dgm:t>
        <a:bodyPr/>
        <a:lstStyle/>
        <a:p>
          <a:endParaRPr lang="de-DE"/>
        </a:p>
      </dgm:t>
    </dgm:pt>
    <dgm:pt modelId="{8D260D86-168D-4ECD-89F8-8292ABFCF197}">
      <dgm:prSet phldrT="[Text]" custT="1"/>
      <dgm:spPr>
        <a:solidFill>
          <a:srgbClr val="92D050"/>
        </a:solidFill>
      </dgm:spPr>
      <dgm:t>
        <a:bodyPr lIns="0" rIns="0"/>
        <a:lstStyle/>
        <a:p>
          <a:r>
            <a:rPr lang="de-DE" sz="1800" dirty="0"/>
            <a:t>DGB</a:t>
          </a:r>
        </a:p>
      </dgm:t>
    </dgm:pt>
    <dgm:pt modelId="{DC24E263-4C5C-415C-8072-A7F1C7B1BD52}" type="parTrans" cxnId="{FF9E7687-8D90-4AC8-8628-76848E4F7CF6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15F647AE-9700-4C5D-A016-D45EFB40B4BF}" type="sibTrans" cxnId="{FF9E7687-8D90-4AC8-8628-76848E4F7CF6}">
      <dgm:prSet/>
      <dgm:spPr/>
      <dgm:t>
        <a:bodyPr/>
        <a:lstStyle/>
        <a:p>
          <a:endParaRPr lang="de-DE"/>
        </a:p>
      </dgm:t>
    </dgm:pt>
    <dgm:pt modelId="{13086153-6FC9-48C7-8367-0025CDCA8EBE}">
      <dgm:prSet custT="1"/>
      <dgm:spPr>
        <a:solidFill>
          <a:srgbClr val="92D050"/>
        </a:solidFill>
      </dgm:spPr>
      <dgm:t>
        <a:bodyPr lIns="0" rIns="0"/>
        <a:lstStyle/>
        <a:p>
          <a:r>
            <a:rPr lang="de-DE" sz="1800" dirty="0"/>
            <a:t>IHK</a:t>
          </a:r>
        </a:p>
      </dgm:t>
    </dgm:pt>
    <dgm:pt modelId="{8F6F1D10-BDF9-4245-B082-08E9DC23882B}" type="parTrans" cxnId="{FCC95FF0-AAF1-4E38-B59B-85B047781377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B48703AF-BC5E-4C8C-ADC4-EF745300C9B6}" type="sibTrans" cxnId="{FCC95FF0-AAF1-4E38-B59B-85B047781377}">
      <dgm:prSet/>
      <dgm:spPr/>
      <dgm:t>
        <a:bodyPr/>
        <a:lstStyle/>
        <a:p>
          <a:endParaRPr lang="de-DE"/>
        </a:p>
      </dgm:t>
    </dgm:pt>
    <dgm:pt modelId="{E1AA92C5-14C3-4168-B270-EDE06FC9C29F}">
      <dgm:prSet custT="1"/>
      <dgm:spPr>
        <a:solidFill>
          <a:srgbClr val="92D050"/>
        </a:solidFill>
      </dgm:spPr>
      <dgm:t>
        <a:bodyPr lIns="0" rIns="0"/>
        <a:lstStyle/>
        <a:p>
          <a:r>
            <a:rPr lang="de-DE" sz="1600" dirty="0"/>
            <a:t>Kreishand-</a:t>
          </a:r>
          <a:r>
            <a:rPr lang="de-DE" sz="1600" dirty="0" err="1"/>
            <a:t>werkerschaft</a:t>
          </a:r>
          <a:endParaRPr lang="de-DE" sz="1600" dirty="0"/>
        </a:p>
      </dgm:t>
    </dgm:pt>
    <dgm:pt modelId="{2E729ECF-C36E-4E95-A69B-4799CE4F1A01}" type="parTrans" cxnId="{D782E845-EE8F-43A1-A21F-F2A615B317A7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702C7680-DD7C-46ED-A3AC-CBAA1F163F74}" type="sibTrans" cxnId="{D782E845-EE8F-43A1-A21F-F2A615B317A7}">
      <dgm:prSet/>
      <dgm:spPr/>
      <dgm:t>
        <a:bodyPr/>
        <a:lstStyle/>
        <a:p>
          <a:endParaRPr lang="de-DE"/>
        </a:p>
      </dgm:t>
    </dgm:pt>
    <dgm:pt modelId="{11839F97-1A18-48B6-82D3-3DF2617A4A29}">
      <dgm:prSet custT="1"/>
      <dgm:spPr>
        <a:solidFill>
          <a:srgbClr val="3A7C8C"/>
        </a:solidFill>
      </dgm:spPr>
      <dgm:t>
        <a:bodyPr lIns="0" rIns="0"/>
        <a:lstStyle/>
        <a:p>
          <a:r>
            <a:rPr lang="de-DE" sz="1800" dirty="0"/>
            <a:t>Bergische Uni Wuppertal </a:t>
          </a:r>
        </a:p>
      </dgm:t>
    </dgm:pt>
    <dgm:pt modelId="{CDE40FCB-23AB-4578-9172-F0D046E002DF}" type="parTrans" cxnId="{F0FB6995-7E9A-403C-AF92-0B388DA9B4D5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AB46C82C-2765-4F64-BED4-9E1896DF53BE}" type="sibTrans" cxnId="{F0FB6995-7E9A-403C-AF92-0B388DA9B4D5}">
      <dgm:prSet/>
      <dgm:spPr/>
      <dgm:t>
        <a:bodyPr/>
        <a:lstStyle/>
        <a:p>
          <a:endParaRPr lang="de-DE"/>
        </a:p>
      </dgm:t>
    </dgm:pt>
    <dgm:pt modelId="{90A29CBA-AB39-4CBE-BFDE-48710150DEF1}">
      <dgm:prSet custT="1"/>
      <dgm:spPr>
        <a:solidFill>
          <a:schemeClr val="accent4">
            <a:lumMod val="75000"/>
          </a:schemeClr>
        </a:solidFill>
      </dgm:spPr>
      <dgm:t>
        <a:bodyPr lIns="0" rIns="0"/>
        <a:lstStyle/>
        <a:p>
          <a:r>
            <a:rPr lang="de-DE" sz="1600" dirty="0"/>
            <a:t>untere u. obere Schulaufsicht</a:t>
          </a:r>
        </a:p>
      </dgm:t>
    </dgm:pt>
    <dgm:pt modelId="{D1FAFCA3-8E7B-430D-B334-1C068C5FA44C}" type="parTrans" cxnId="{6EBEF09C-7364-4746-9BD9-D472A9E8BF81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259B24E9-27C5-4716-BDE2-73C4082FD5DA}" type="sibTrans" cxnId="{6EBEF09C-7364-4746-9BD9-D472A9E8BF81}">
      <dgm:prSet/>
      <dgm:spPr/>
      <dgm:t>
        <a:bodyPr/>
        <a:lstStyle/>
        <a:p>
          <a:endParaRPr lang="de-DE"/>
        </a:p>
      </dgm:t>
    </dgm:pt>
    <dgm:pt modelId="{6B339BC0-230C-4768-93EE-5539B52CB7F2}">
      <dgm:prSet custT="1"/>
      <dgm:spPr>
        <a:solidFill>
          <a:schemeClr val="accent4">
            <a:lumMod val="75000"/>
          </a:schemeClr>
        </a:solidFill>
      </dgm:spPr>
      <dgm:t>
        <a:bodyPr lIns="0" rIns="0"/>
        <a:lstStyle/>
        <a:p>
          <a:r>
            <a:rPr lang="de-DE" sz="1800" dirty="0"/>
            <a:t>Schulform-sprecher</a:t>
          </a:r>
        </a:p>
      </dgm:t>
    </dgm:pt>
    <dgm:pt modelId="{C3F9C989-6BB2-44B4-A6EC-F9B1F703437F}" type="parTrans" cxnId="{690A3C41-1724-4DE0-BCCF-3E9E14A9A75F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9B125B32-201F-4B31-AB59-C0CA20891C01}" type="sibTrans" cxnId="{690A3C41-1724-4DE0-BCCF-3E9E14A9A75F}">
      <dgm:prSet/>
      <dgm:spPr/>
      <dgm:t>
        <a:bodyPr/>
        <a:lstStyle/>
        <a:p>
          <a:endParaRPr lang="de-DE"/>
        </a:p>
      </dgm:t>
    </dgm:pt>
    <dgm:pt modelId="{BE00A08F-3435-476E-80BA-AA328A016AEC}">
      <dgm:prSet custT="1"/>
      <dgm:spPr>
        <a:solidFill>
          <a:schemeClr val="bg2">
            <a:lumMod val="75000"/>
          </a:schemeClr>
        </a:solidFill>
      </dgm:spPr>
      <dgm:t>
        <a:bodyPr lIns="0" rIns="0"/>
        <a:lstStyle/>
        <a:p>
          <a:r>
            <a:rPr lang="de-DE" sz="1800" dirty="0"/>
            <a:t>Stadtbetrieb Schulen</a:t>
          </a:r>
        </a:p>
      </dgm:t>
    </dgm:pt>
    <dgm:pt modelId="{51AFC8F1-FC80-4ACF-941F-A40557F3A8A1}" type="parTrans" cxnId="{D47BD22B-2815-42D7-8A22-BA40A1074498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E9750A76-3835-4575-805C-C994C028940F}" type="sibTrans" cxnId="{D47BD22B-2815-42D7-8A22-BA40A1074498}">
      <dgm:prSet/>
      <dgm:spPr/>
      <dgm:t>
        <a:bodyPr/>
        <a:lstStyle/>
        <a:p>
          <a:endParaRPr lang="de-DE"/>
        </a:p>
      </dgm:t>
    </dgm:pt>
    <dgm:pt modelId="{3791168A-5BD3-4048-B20A-504423C45360}">
      <dgm:prSet custT="1"/>
      <dgm:spPr>
        <a:solidFill>
          <a:schemeClr val="bg2">
            <a:lumMod val="75000"/>
          </a:schemeClr>
        </a:solidFill>
      </dgm:spPr>
      <dgm:t>
        <a:bodyPr lIns="0" rIns="0"/>
        <a:lstStyle/>
        <a:p>
          <a:r>
            <a:rPr lang="de-DE" sz="1800" dirty="0"/>
            <a:t>Jugendamt</a:t>
          </a:r>
        </a:p>
      </dgm:t>
    </dgm:pt>
    <dgm:pt modelId="{D881BCD3-04EC-43D2-99B8-7AE55B160BEF}" type="parTrans" cxnId="{BBAB8701-321A-43F9-887D-D85EF54ACD24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A7AA75EF-DACB-4EEB-B12C-1A808A265C74}" type="sibTrans" cxnId="{BBAB8701-321A-43F9-887D-D85EF54ACD24}">
      <dgm:prSet/>
      <dgm:spPr/>
      <dgm:t>
        <a:bodyPr/>
        <a:lstStyle/>
        <a:p>
          <a:endParaRPr lang="de-DE"/>
        </a:p>
      </dgm:t>
    </dgm:pt>
    <dgm:pt modelId="{3FC4EEBB-4EF4-4494-911B-B2D1EE795749}">
      <dgm:prSet custT="1"/>
      <dgm:spPr>
        <a:solidFill>
          <a:srgbClr val="C4BD97"/>
        </a:solidFill>
      </dgm:spPr>
      <dgm:t>
        <a:bodyPr lIns="0" rIns="0"/>
        <a:lstStyle/>
        <a:p>
          <a:r>
            <a:rPr lang="de-DE" sz="1600" dirty="0"/>
            <a:t>Integration und Zuwanderung</a:t>
          </a:r>
        </a:p>
      </dgm:t>
    </dgm:pt>
    <dgm:pt modelId="{2BE27C18-014F-4E91-B2AE-04ED0F3C7889}" type="parTrans" cxnId="{7DC90A83-4397-4663-A77D-ADF94D79DFF4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 dirty="0"/>
        </a:p>
      </dgm:t>
    </dgm:pt>
    <dgm:pt modelId="{A110D48B-189F-4CA1-8D79-4DC22E39B2BF}" type="sibTrans" cxnId="{7DC90A83-4397-4663-A77D-ADF94D79DFF4}">
      <dgm:prSet/>
      <dgm:spPr/>
      <dgm:t>
        <a:bodyPr/>
        <a:lstStyle/>
        <a:p>
          <a:endParaRPr lang="de-DE"/>
        </a:p>
      </dgm:t>
    </dgm:pt>
    <dgm:pt modelId="{6A675ED9-5031-4FD1-A23C-EBC377C4CE3A}">
      <dgm:prSet custT="1"/>
      <dgm:spPr>
        <a:solidFill>
          <a:srgbClr val="C4BD97"/>
        </a:solidFill>
      </dgm:spPr>
      <dgm:t>
        <a:bodyPr lIns="0" rIns="0"/>
        <a:lstStyle/>
        <a:p>
          <a:r>
            <a:rPr lang="de-DE" sz="1800" dirty="0"/>
            <a:t>Gleichstellungs-stelle</a:t>
          </a:r>
        </a:p>
      </dgm:t>
    </dgm:pt>
    <dgm:pt modelId="{842B8C91-D840-48D6-ADD4-AEDF8F27B578}" type="parTrans" cxnId="{BFF51471-88CE-44D8-9C92-B5228FD80C2D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16CD5922-EDA0-4B04-B2C2-0C7433E52A7D}" type="sibTrans" cxnId="{BFF51471-88CE-44D8-9C92-B5228FD80C2D}">
      <dgm:prSet/>
      <dgm:spPr/>
      <dgm:t>
        <a:bodyPr/>
        <a:lstStyle/>
        <a:p>
          <a:endParaRPr lang="de-DE"/>
        </a:p>
      </dgm:t>
    </dgm:pt>
    <dgm:pt modelId="{451D1354-1AD5-418A-802C-C2390FC0AC5D}">
      <dgm:prSet custT="1"/>
      <dgm:spPr>
        <a:solidFill>
          <a:srgbClr val="92D050"/>
        </a:solidFill>
      </dgm:spPr>
      <dgm:t>
        <a:bodyPr lIns="0" rIns="0"/>
        <a:lstStyle/>
        <a:p>
          <a:r>
            <a:rPr lang="de-DE" sz="1800" dirty="0"/>
            <a:t>VBU</a:t>
          </a:r>
        </a:p>
      </dgm:t>
    </dgm:pt>
    <dgm:pt modelId="{C04A3A5D-6394-4BB0-8A0D-3FEDB583BEAA}" type="parTrans" cxnId="{C37A01A1-5955-425A-AEA5-FEC1B1D42FCA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BA707B05-7D54-49CA-B815-D977B8398D06}" type="sibTrans" cxnId="{C37A01A1-5955-425A-AEA5-FEC1B1D42FCA}">
      <dgm:prSet/>
      <dgm:spPr/>
      <dgm:t>
        <a:bodyPr/>
        <a:lstStyle/>
        <a:p>
          <a:endParaRPr lang="de-DE"/>
        </a:p>
      </dgm:t>
    </dgm:pt>
    <dgm:pt modelId="{354607C6-D52C-4AFF-9968-C8BE5019AE8A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sz="1800" dirty="0"/>
            <a:t>Wirtschafts-förderung</a:t>
          </a:r>
          <a:r>
            <a:rPr lang="de-DE" sz="2000" dirty="0"/>
            <a:t> </a:t>
          </a:r>
        </a:p>
      </dgm:t>
    </dgm:pt>
    <dgm:pt modelId="{13862D53-AAFE-4986-AC09-0C314A351672}" type="parTrans" cxnId="{ADF9ABF6-691C-4D85-BA61-81C53B41BCBC}">
      <dgm:prSet/>
      <dgm:spPr>
        <a:ln w="6350">
          <a:solidFill>
            <a:srgbClr val="00B050"/>
          </a:solidFill>
        </a:ln>
      </dgm:spPr>
      <dgm:t>
        <a:bodyPr/>
        <a:lstStyle/>
        <a:p>
          <a:endParaRPr lang="de-DE"/>
        </a:p>
      </dgm:t>
    </dgm:pt>
    <dgm:pt modelId="{DB526ADE-7D84-4C0B-A837-D41493EA809A}" type="sibTrans" cxnId="{ADF9ABF6-691C-4D85-BA61-81C53B41BCBC}">
      <dgm:prSet/>
      <dgm:spPr/>
      <dgm:t>
        <a:bodyPr/>
        <a:lstStyle/>
        <a:p>
          <a:endParaRPr lang="de-DE"/>
        </a:p>
      </dgm:t>
    </dgm:pt>
    <dgm:pt modelId="{531C2CF3-A6F4-4DE6-B4C4-5CF7183552DD}">
      <dgm:prSet custT="1"/>
      <dgm:spPr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11430" rIns="0" bIns="1143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LVR</a:t>
          </a:r>
        </a:p>
      </dgm:t>
    </dgm:pt>
    <dgm:pt modelId="{C2DADC51-52DC-4D06-80F3-60BB8719252E}" type="parTrans" cxnId="{1A027179-2491-4EE5-AF26-60AE4EB75286}">
      <dgm:prSet/>
      <dgm:spPr/>
      <dgm:t>
        <a:bodyPr/>
        <a:lstStyle/>
        <a:p>
          <a:endParaRPr lang="de-DE"/>
        </a:p>
      </dgm:t>
    </dgm:pt>
    <dgm:pt modelId="{99950300-8154-4BDC-8608-92CBAB3C3464}" type="sibTrans" cxnId="{1A027179-2491-4EE5-AF26-60AE4EB75286}">
      <dgm:prSet/>
      <dgm:spPr/>
      <dgm:t>
        <a:bodyPr/>
        <a:lstStyle/>
        <a:p>
          <a:endParaRPr lang="de-DE"/>
        </a:p>
      </dgm:t>
    </dgm:pt>
    <dgm:pt modelId="{5C25EFF1-1D76-482D-A7C6-C4D617BD16C1}" type="pres">
      <dgm:prSet presAssocID="{C1EDE7DE-060B-4DE6-9B1E-675AE0871E1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D5D9B5E-3318-4F62-AFEF-2C20F2E2636A}" type="pres">
      <dgm:prSet presAssocID="{31B60CBB-A9FF-48B0-A3C4-7B6BCDCC209B}" presName="centerShape" presStyleLbl="node0" presStyleIdx="0" presStyleCnt="1" custScaleX="446044" custScaleY="126437"/>
      <dgm:spPr/>
    </dgm:pt>
    <dgm:pt modelId="{F81F04B4-2C68-4454-B7C3-0CB3F6006C39}" type="pres">
      <dgm:prSet presAssocID="{35F2040B-93F2-498F-A16B-8F72976F1118}" presName="Name9" presStyleLbl="parChTrans1D2" presStyleIdx="0" presStyleCnt="16"/>
      <dgm:spPr/>
    </dgm:pt>
    <dgm:pt modelId="{2FEB7643-1884-4A06-88AC-2155B10CF823}" type="pres">
      <dgm:prSet presAssocID="{35F2040B-93F2-498F-A16B-8F72976F1118}" presName="connTx" presStyleLbl="parChTrans1D2" presStyleIdx="0" presStyleCnt="16"/>
      <dgm:spPr/>
    </dgm:pt>
    <dgm:pt modelId="{3CD3EB5C-10BC-4B52-818A-3C97602EFC49}" type="pres">
      <dgm:prSet presAssocID="{D6D8B4EE-1596-4108-A0F1-091F6B24451F}" presName="node" presStyleLbl="node1" presStyleIdx="0" presStyleCnt="16" custScaleX="270590" custScaleY="140306" custRadScaleRad="95346" custRadScaleInc="-48546">
        <dgm:presLayoutVars>
          <dgm:bulletEnabled val="1"/>
        </dgm:presLayoutVars>
      </dgm:prSet>
      <dgm:spPr/>
    </dgm:pt>
    <dgm:pt modelId="{F2864505-84D1-4CC9-9209-914204DAF7B8}" type="pres">
      <dgm:prSet presAssocID="{C2DADC51-52DC-4D06-80F3-60BB8719252E}" presName="Name9" presStyleLbl="parChTrans1D2" presStyleIdx="1" presStyleCnt="16"/>
      <dgm:spPr/>
    </dgm:pt>
    <dgm:pt modelId="{BF44037A-176D-4483-A650-E472FC33DFDB}" type="pres">
      <dgm:prSet presAssocID="{C2DADC51-52DC-4D06-80F3-60BB8719252E}" presName="connTx" presStyleLbl="parChTrans1D2" presStyleIdx="1" presStyleCnt="16"/>
      <dgm:spPr/>
    </dgm:pt>
    <dgm:pt modelId="{F02C7A14-3A1C-431F-BDB2-6AAC81045AAB}" type="pres">
      <dgm:prSet presAssocID="{531C2CF3-A6F4-4DE6-B4C4-5CF7183552DD}" presName="node" presStyleLbl="node1" presStyleIdx="1" presStyleCnt="16" custScaleX="270770" custScaleY="140628" custRadScaleRad="180466" custRadScaleInc="342302">
        <dgm:presLayoutVars>
          <dgm:bulletEnabled val="1"/>
        </dgm:presLayoutVars>
      </dgm:prSet>
      <dgm:spPr>
        <a:xfrm>
          <a:off x="6317197" y="432050"/>
          <a:ext cx="1903616" cy="1015717"/>
        </a:xfrm>
        <a:prstGeom prst="ellipse">
          <a:avLst/>
        </a:prstGeom>
      </dgm:spPr>
    </dgm:pt>
    <dgm:pt modelId="{EE02BD0D-0A44-45E3-A2F9-316EC15E8BA7}" type="pres">
      <dgm:prSet presAssocID="{19B2C4CC-2A61-4DC8-924D-19135757BEDF}" presName="Name9" presStyleLbl="parChTrans1D2" presStyleIdx="2" presStyleCnt="16"/>
      <dgm:spPr/>
    </dgm:pt>
    <dgm:pt modelId="{90F91CAF-7F22-4306-81BB-E6151ED9383D}" type="pres">
      <dgm:prSet presAssocID="{19B2C4CC-2A61-4DC8-924D-19135757BEDF}" presName="connTx" presStyleLbl="parChTrans1D2" presStyleIdx="2" presStyleCnt="16"/>
      <dgm:spPr/>
    </dgm:pt>
    <dgm:pt modelId="{3DA9CC6B-D6A7-4A73-925E-DF75FA846969}" type="pres">
      <dgm:prSet presAssocID="{23F6206D-A658-4ACC-8E5F-207198A0A083}" presName="node" presStyleLbl="node1" presStyleIdx="2" presStyleCnt="16" custScaleX="270590" custScaleY="140306" custRadScaleRad="118438" custRadScaleInc="-47701">
        <dgm:presLayoutVars>
          <dgm:bulletEnabled val="1"/>
        </dgm:presLayoutVars>
      </dgm:prSet>
      <dgm:spPr/>
    </dgm:pt>
    <dgm:pt modelId="{D5255840-6D90-469B-992E-2FF1DB985D92}" type="pres">
      <dgm:prSet presAssocID="{978758E8-FBC4-4591-8A13-91792DF8FAF5}" presName="Name9" presStyleLbl="parChTrans1D2" presStyleIdx="3" presStyleCnt="16"/>
      <dgm:spPr/>
    </dgm:pt>
    <dgm:pt modelId="{792DBA6A-3705-43CA-AC18-D36DC92393F1}" type="pres">
      <dgm:prSet presAssocID="{978758E8-FBC4-4591-8A13-91792DF8FAF5}" presName="connTx" presStyleLbl="parChTrans1D2" presStyleIdx="3" presStyleCnt="16"/>
      <dgm:spPr/>
    </dgm:pt>
    <dgm:pt modelId="{C252FA7D-EF2A-41C9-B4BF-B6DC96DDB5B4}" type="pres">
      <dgm:prSet presAssocID="{35EB0C26-B8F9-4917-BC77-D6079B93FD81}" presName="node" presStyleLbl="node1" presStyleIdx="3" presStyleCnt="16" custScaleX="270590" custScaleY="140306" custRadScaleRad="170794" custRadScaleInc="58550">
        <dgm:presLayoutVars>
          <dgm:bulletEnabled val="1"/>
        </dgm:presLayoutVars>
      </dgm:prSet>
      <dgm:spPr/>
    </dgm:pt>
    <dgm:pt modelId="{8413EEEE-6547-4F3A-95EB-6722A12A23D2}" type="pres">
      <dgm:prSet presAssocID="{DC24E263-4C5C-415C-8072-A7F1C7B1BD52}" presName="Name9" presStyleLbl="parChTrans1D2" presStyleIdx="4" presStyleCnt="16"/>
      <dgm:spPr/>
    </dgm:pt>
    <dgm:pt modelId="{2711ED99-986E-4372-807D-0D08B645925C}" type="pres">
      <dgm:prSet presAssocID="{DC24E263-4C5C-415C-8072-A7F1C7B1BD52}" presName="connTx" presStyleLbl="parChTrans1D2" presStyleIdx="4" presStyleCnt="16"/>
      <dgm:spPr/>
    </dgm:pt>
    <dgm:pt modelId="{BAB9515A-02C2-4377-ADCF-E4DAAFE39975}" type="pres">
      <dgm:prSet presAssocID="{8D260D86-168D-4ECD-89F8-8292ABFCF197}" presName="node" presStyleLbl="node1" presStyleIdx="4" presStyleCnt="16" custScaleX="270590" custScaleY="140306" custRadScaleRad="164364" custRadScaleInc="-19034">
        <dgm:presLayoutVars>
          <dgm:bulletEnabled val="1"/>
        </dgm:presLayoutVars>
      </dgm:prSet>
      <dgm:spPr/>
    </dgm:pt>
    <dgm:pt modelId="{4F303DC7-5B2E-415F-AF8A-9A9443A7E171}" type="pres">
      <dgm:prSet presAssocID="{8F6F1D10-BDF9-4245-B082-08E9DC23882B}" presName="Name9" presStyleLbl="parChTrans1D2" presStyleIdx="5" presStyleCnt="16"/>
      <dgm:spPr/>
    </dgm:pt>
    <dgm:pt modelId="{6307A9E4-EA58-4A5C-8BF4-D9301704FF3C}" type="pres">
      <dgm:prSet presAssocID="{8F6F1D10-BDF9-4245-B082-08E9DC23882B}" presName="connTx" presStyleLbl="parChTrans1D2" presStyleIdx="5" presStyleCnt="16"/>
      <dgm:spPr/>
    </dgm:pt>
    <dgm:pt modelId="{E2531D16-1ECC-4FBD-895E-BFA827E06CB6}" type="pres">
      <dgm:prSet presAssocID="{13086153-6FC9-48C7-8367-0025CDCA8EBE}" presName="node" presStyleLbl="node1" presStyleIdx="5" presStyleCnt="16" custScaleX="270590" custScaleY="140306" custRadScaleRad="167844" custRadScaleInc="-94422">
        <dgm:presLayoutVars>
          <dgm:bulletEnabled val="1"/>
        </dgm:presLayoutVars>
      </dgm:prSet>
      <dgm:spPr/>
    </dgm:pt>
    <dgm:pt modelId="{00896E16-E68A-4E0B-ADEC-F822CAAC9DF6}" type="pres">
      <dgm:prSet presAssocID="{C04A3A5D-6394-4BB0-8A0D-3FEDB583BEAA}" presName="Name9" presStyleLbl="parChTrans1D2" presStyleIdx="6" presStyleCnt="16"/>
      <dgm:spPr/>
    </dgm:pt>
    <dgm:pt modelId="{7FA1E736-9D42-4458-9901-EFE6204D3162}" type="pres">
      <dgm:prSet presAssocID="{C04A3A5D-6394-4BB0-8A0D-3FEDB583BEAA}" presName="connTx" presStyleLbl="parChTrans1D2" presStyleIdx="6" presStyleCnt="16"/>
      <dgm:spPr/>
    </dgm:pt>
    <dgm:pt modelId="{7EE998AC-5195-4555-92F5-6522AD5C3F91}" type="pres">
      <dgm:prSet presAssocID="{451D1354-1AD5-418A-802C-C2390FC0AC5D}" presName="node" presStyleLbl="node1" presStyleIdx="6" presStyleCnt="16" custScaleX="270590" custScaleY="140306" custRadScaleRad="178992" custRadScaleInc="-171772">
        <dgm:presLayoutVars>
          <dgm:bulletEnabled val="1"/>
        </dgm:presLayoutVars>
      </dgm:prSet>
      <dgm:spPr/>
    </dgm:pt>
    <dgm:pt modelId="{09C19F5B-8D01-461D-BC00-83F93295096E}" type="pres">
      <dgm:prSet presAssocID="{2E729ECF-C36E-4E95-A69B-4799CE4F1A01}" presName="Name9" presStyleLbl="parChTrans1D2" presStyleIdx="7" presStyleCnt="16"/>
      <dgm:spPr/>
    </dgm:pt>
    <dgm:pt modelId="{C8B11B97-9AAD-4AF7-8AC7-1B454FDDE1D8}" type="pres">
      <dgm:prSet presAssocID="{2E729ECF-C36E-4E95-A69B-4799CE4F1A01}" presName="connTx" presStyleLbl="parChTrans1D2" presStyleIdx="7" presStyleCnt="16"/>
      <dgm:spPr/>
    </dgm:pt>
    <dgm:pt modelId="{141CD3C2-0174-458A-BAE7-13C0B502C68C}" type="pres">
      <dgm:prSet presAssocID="{E1AA92C5-14C3-4168-B270-EDE06FC9C29F}" presName="node" presStyleLbl="node1" presStyleIdx="7" presStyleCnt="16" custScaleX="270590" custScaleY="140306" custRadScaleRad="133930" custRadScaleInc="-198870">
        <dgm:presLayoutVars>
          <dgm:bulletEnabled val="1"/>
        </dgm:presLayoutVars>
      </dgm:prSet>
      <dgm:spPr/>
    </dgm:pt>
    <dgm:pt modelId="{37EF752E-4C13-4470-A358-466C6977D0B6}" type="pres">
      <dgm:prSet presAssocID="{CDE40FCB-23AB-4578-9172-F0D046E002DF}" presName="Name9" presStyleLbl="parChTrans1D2" presStyleIdx="8" presStyleCnt="16"/>
      <dgm:spPr/>
    </dgm:pt>
    <dgm:pt modelId="{53D94688-3C59-41C1-AB2F-BD47DCC64611}" type="pres">
      <dgm:prSet presAssocID="{CDE40FCB-23AB-4578-9172-F0D046E002DF}" presName="connTx" presStyleLbl="parChTrans1D2" presStyleIdx="8" presStyleCnt="16"/>
      <dgm:spPr/>
    </dgm:pt>
    <dgm:pt modelId="{2D8FAEA3-9C35-4DF2-A059-48890EE4724C}" type="pres">
      <dgm:prSet presAssocID="{11839F97-1A18-48B6-82D3-3DF2617A4A29}" presName="node" presStyleLbl="node1" presStyleIdx="8" presStyleCnt="16" custScaleX="270590" custScaleY="140306" custRadScaleRad="98305" custRadScaleInc="-68167">
        <dgm:presLayoutVars>
          <dgm:bulletEnabled val="1"/>
        </dgm:presLayoutVars>
      </dgm:prSet>
      <dgm:spPr/>
    </dgm:pt>
    <dgm:pt modelId="{C86F337C-1E23-45BA-A311-2ACDF57AB060}" type="pres">
      <dgm:prSet presAssocID="{D1FAFCA3-8E7B-430D-B334-1C068C5FA44C}" presName="Name9" presStyleLbl="parChTrans1D2" presStyleIdx="9" presStyleCnt="16"/>
      <dgm:spPr/>
    </dgm:pt>
    <dgm:pt modelId="{FB4A76FE-526B-447F-BA02-AB742E6B01F0}" type="pres">
      <dgm:prSet presAssocID="{D1FAFCA3-8E7B-430D-B334-1C068C5FA44C}" presName="connTx" presStyleLbl="parChTrans1D2" presStyleIdx="9" presStyleCnt="16"/>
      <dgm:spPr/>
    </dgm:pt>
    <dgm:pt modelId="{E23D4150-CB5D-4D61-83CD-75CE09D62254}" type="pres">
      <dgm:prSet presAssocID="{90A29CBA-AB39-4CBE-BFDE-48710150DEF1}" presName="node" presStyleLbl="node1" presStyleIdx="9" presStyleCnt="16" custScaleX="270590" custScaleY="140306" custRadScaleRad="119105" custRadScaleInc="130366">
        <dgm:presLayoutVars>
          <dgm:bulletEnabled val="1"/>
        </dgm:presLayoutVars>
      </dgm:prSet>
      <dgm:spPr/>
    </dgm:pt>
    <dgm:pt modelId="{03E1BB40-B31B-4221-85F8-06E777862204}" type="pres">
      <dgm:prSet presAssocID="{C3F9C989-6BB2-44B4-A6EC-F9B1F703437F}" presName="Name9" presStyleLbl="parChTrans1D2" presStyleIdx="10" presStyleCnt="16"/>
      <dgm:spPr/>
    </dgm:pt>
    <dgm:pt modelId="{B81728B7-6A69-4A87-B939-693F4455B966}" type="pres">
      <dgm:prSet presAssocID="{C3F9C989-6BB2-44B4-A6EC-F9B1F703437F}" presName="connTx" presStyleLbl="parChTrans1D2" presStyleIdx="10" presStyleCnt="16"/>
      <dgm:spPr/>
    </dgm:pt>
    <dgm:pt modelId="{BFD04491-521E-44AC-A919-A3E6162082F5}" type="pres">
      <dgm:prSet presAssocID="{6B339BC0-230C-4768-93EE-5539B52CB7F2}" presName="node" presStyleLbl="node1" presStyleIdx="10" presStyleCnt="16" custScaleX="270590" custScaleY="140306" custRadScaleRad="182170" custRadScaleInc="129245">
        <dgm:presLayoutVars>
          <dgm:bulletEnabled val="1"/>
        </dgm:presLayoutVars>
      </dgm:prSet>
      <dgm:spPr/>
    </dgm:pt>
    <dgm:pt modelId="{5C5D12AB-DCE7-4155-BD80-633009B85275}" type="pres">
      <dgm:prSet presAssocID="{51AFC8F1-FC80-4ACF-941F-A40557F3A8A1}" presName="Name9" presStyleLbl="parChTrans1D2" presStyleIdx="11" presStyleCnt="16"/>
      <dgm:spPr/>
    </dgm:pt>
    <dgm:pt modelId="{732ACA6A-F318-44DC-BDF5-8E307C66B99E}" type="pres">
      <dgm:prSet presAssocID="{51AFC8F1-FC80-4ACF-941F-A40557F3A8A1}" presName="connTx" presStyleLbl="parChTrans1D2" presStyleIdx="11" presStyleCnt="16"/>
      <dgm:spPr/>
    </dgm:pt>
    <dgm:pt modelId="{F84C74DA-A5F8-4B30-B315-6DF1BA8F9DF3}" type="pres">
      <dgm:prSet presAssocID="{BE00A08F-3435-476E-80BA-AA328A016AEC}" presName="node" presStyleLbl="node1" presStyleIdx="11" presStyleCnt="16" custScaleX="352496" custScaleY="140306" custRadScaleRad="191014" custRadScaleInc="424490">
        <dgm:presLayoutVars>
          <dgm:bulletEnabled val="1"/>
        </dgm:presLayoutVars>
      </dgm:prSet>
      <dgm:spPr/>
    </dgm:pt>
    <dgm:pt modelId="{F74BD0A0-8B09-41D7-99CD-B298BD26867B}" type="pres">
      <dgm:prSet presAssocID="{842B8C91-D840-48D6-ADD4-AEDF8F27B578}" presName="Name9" presStyleLbl="parChTrans1D2" presStyleIdx="12" presStyleCnt="16"/>
      <dgm:spPr/>
    </dgm:pt>
    <dgm:pt modelId="{63E15FE7-BB71-424C-8E3F-785E41EE55A9}" type="pres">
      <dgm:prSet presAssocID="{842B8C91-D840-48D6-ADD4-AEDF8F27B578}" presName="connTx" presStyleLbl="parChTrans1D2" presStyleIdx="12" presStyleCnt="16"/>
      <dgm:spPr/>
    </dgm:pt>
    <dgm:pt modelId="{4678BE8D-3363-434C-91F7-2355B9FA1B8F}" type="pres">
      <dgm:prSet presAssocID="{6A675ED9-5031-4FD1-A23C-EBC377C4CE3A}" presName="node" presStyleLbl="node1" presStyleIdx="12" presStyleCnt="16" custScaleX="370454" custScaleY="119746" custRadScaleRad="168526" custRadScaleInc="-8946">
        <dgm:presLayoutVars>
          <dgm:bulletEnabled val="1"/>
        </dgm:presLayoutVars>
      </dgm:prSet>
      <dgm:spPr/>
    </dgm:pt>
    <dgm:pt modelId="{5851C16A-5770-4326-8795-DDDC36B93797}" type="pres">
      <dgm:prSet presAssocID="{D881BCD3-04EC-43D2-99B8-7AE55B160BEF}" presName="Name9" presStyleLbl="parChTrans1D2" presStyleIdx="13" presStyleCnt="16"/>
      <dgm:spPr/>
    </dgm:pt>
    <dgm:pt modelId="{83F686D4-573F-4307-90F2-AD0426950796}" type="pres">
      <dgm:prSet presAssocID="{D881BCD3-04EC-43D2-99B8-7AE55B160BEF}" presName="connTx" presStyleLbl="parChTrans1D2" presStyleIdx="13" presStyleCnt="16"/>
      <dgm:spPr/>
    </dgm:pt>
    <dgm:pt modelId="{D750F5B4-BDAC-45FC-AEA1-428BE6CFD27A}" type="pres">
      <dgm:prSet presAssocID="{3791168A-5BD3-4048-B20A-504423C45360}" presName="node" presStyleLbl="node1" presStyleIdx="13" presStyleCnt="16" custScaleX="270590" custScaleY="140306" custRadScaleRad="183022" custRadScaleInc="-96012">
        <dgm:presLayoutVars>
          <dgm:bulletEnabled val="1"/>
        </dgm:presLayoutVars>
      </dgm:prSet>
      <dgm:spPr/>
    </dgm:pt>
    <dgm:pt modelId="{1B85A87B-A724-4EB0-97EC-4D336B6CAE39}" type="pres">
      <dgm:prSet presAssocID="{2BE27C18-014F-4E91-B2AE-04ED0F3C7889}" presName="Name9" presStyleLbl="parChTrans1D2" presStyleIdx="14" presStyleCnt="16"/>
      <dgm:spPr/>
    </dgm:pt>
    <dgm:pt modelId="{78548D92-021D-48BB-9115-45BC43498199}" type="pres">
      <dgm:prSet presAssocID="{2BE27C18-014F-4E91-B2AE-04ED0F3C7889}" presName="connTx" presStyleLbl="parChTrans1D2" presStyleIdx="14" presStyleCnt="16"/>
      <dgm:spPr/>
    </dgm:pt>
    <dgm:pt modelId="{C4303F44-7CB0-4490-866A-64388ED9AAEB}" type="pres">
      <dgm:prSet presAssocID="{3FC4EEBB-4EF4-4494-911B-B2D1EE795749}" presName="node" presStyleLbl="node1" presStyleIdx="14" presStyleCnt="16" custScaleX="281934" custScaleY="159753" custRadScaleRad="176968" custRadScaleInc="-542124">
        <dgm:presLayoutVars>
          <dgm:bulletEnabled val="1"/>
        </dgm:presLayoutVars>
      </dgm:prSet>
      <dgm:spPr/>
    </dgm:pt>
    <dgm:pt modelId="{6A0AB5F3-005F-4A00-8F8D-B4BDFB9AC781}" type="pres">
      <dgm:prSet presAssocID="{13862D53-AAFE-4986-AC09-0C314A351672}" presName="Name9" presStyleLbl="parChTrans1D2" presStyleIdx="15" presStyleCnt="16"/>
      <dgm:spPr/>
    </dgm:pt>
    <dgm:pt modelId="{0BDAF2FA-35FD-45AB-AD28-76E2DAC6A870}" type="pres">
      <dgm:prSet presAssocID="{13862D53-AAFE-4986-AC09-0C314A351672}" presName="connTx" presStyleLbl="parChTrans1D2" presStyleIdx="15" presStyleCnt="16"/>
      <dgm:spPr/>
    </dgm:pt>
    <dgm:pt modelId="{9BA7139C-5399-476B-B608-3A289843D155}" type="pres">
      <dgm:prSet presAssocID="{354607C6-D52C-4AFF-9968-C8BE5019AE8A}" presName="node" presStyleLbl="node1" presStyleIdx="15" presStyleCnt="16" custScaleX="270590" custScaleY="140306" custRadScaleRad="133687" custRadScaleInc="-197938">
        <dgm:presLayoutVars>
          <dgm:bulletEnabled val="1"/>
        </dgm:presLayoutVars>
      </dgm:prSet>
      <dgm:spPr/>
    </dgm:pt>
  </dgm:ptLst>
  <dgm:cxnLst>
    <dgm:cxn modelId="{BBAB8701-321A-43F9-887D-D85EF54ACD24}" srcId="{31B60CBB-A9FF-48B0-A3C4-7B6BCDCC209B}" destId="{3791168A-5BD3-4048-B20A-504423C45360}" srcOrd="13" destOrd="0" parTransId="{D881BCD3-04EC-43D2-99B8-7AE55B160BEF}" sibTransId="{A7AA75EF-DACB-4EEB-B12C-1A808A265C74}"/>
    <dgm:cxn modelId="{2FEBCF04-4D92-49FA-8E05-0C4DAB26611B}" type="presOf" srcId="{13862D53-AAFE-4986-AC09-0C314A351672}" destId="{6A0AB5F3-005F-4A00-8F8D-B4BDFB9AC781}" srcOrd="0" destOrd="0" presId="urn:microsoft.com/office/officeart/2005/8/layout/radial1"/>
    <dgm:cxn modelId="{BCFB6605-E8E6-4E36-A47D-569841A8D987}" type="presOf" srcId="{19B2C4CC-2A61-4DC8-924D-19135757BEDF}" destId="{EE02BD0D-0A44-45E3-A2F9-316EC15E8BA7}" srcOrd="0" destOrd="0" presId="urn:microsoft.com/office/officeart/2005/8/layout/radial1"/>
    <dgm:cxn modelId="{4F51080A-D98E-4C12-87D7-FDEC3B31096F}" type="presOf" srcId="{C1EDE7DE-060B-4DE6-9B1E-675AE0871E17}" destId="{5C25EFF1-1D76-482D-A7C6-C4D617BD16C1}" srcOrd="0" destOrd="0" presId="urn:microsoft.com/office/officeart/2005/8/layout/radial1"/>
    <dgm:cxn modelId="{F4D3C910-5A25-4B79-9943-7968D0DA2D2F}" type="presOf" srcId="{531C2CF3-A6F4-4DE6-B4C4-5CF7183552DD}" destId="{F02C7A14-3A1C-431F-BDB2-6AAC81045AAB}" srcOrd="0" destOrd="0" presId="urn:microsoft.com/office/officeart/2005/8/layout/radial1"/>
    <dgm:cxn modelId="{381EE11B-F34F-461A-92BB-526C0CE0E5E5}" type="presOf" srcId="{51AFC8F1-FC80-4ACF-941F-A40557F3A8A1}" destId="{732ACA6A-F318-44DC-BDF5-8E307C66B99E}" srcOrd="1" destOrd="0" presId="urn:microsoft.com/office/officeart/2005/8/layout/radial1"/>
    <dgm:cxn modelId="{0BD18C28-01A0-4B4E-8302-682BA080B42C}" type="presOf" srcId="{D1FAFCA3-8E7B-430D-B334-1C068C5FA44C}" destId="{FB4A76FE-526B-447F-BA02-AB742E6B01F0}" srcOrd="1" destOrd="0" presId="urn:microsoft.com/office/officeart/2005/8/layout/radial1"/>
    <dgm:cxn modelId="{79271C29-D8D3-49C3-969B-8AC624ED1E5D}" type="presOf" srcId="{DC24E263-4C5C-415C-8072-A7F1C7B1BD52}" destId="{8413EEEE-6547-4F3A-95EB-6722A12A23D2}" srcOrd="0" destOrd="0" presId="urn:microsoft.com/office/officeart/2005/8/layout/radial1"/>
    <dgm:cxn modelId="{9211452B-3D90-4EA0-A4D3-31BDF0E76C8C}" type="presOf" srcId="{D1FAFCA3-8E7B-430D-B334-1C068C5FA44C}" destId="{C86F337C-1E23-45BA-A311-2ACDF57AB060}" srcOrd="0" destOrd="0" presId="urn:microsoft.com/office/officeart/2005/8/layout/radial1"/>
    <dgm:cxn modelId="{D47BD22B-2815-42D7-8A22-BA40A1074498}" srcId="{31B60CBB-A9FF-48B0-A3C4-7B6BCDCC209B}" destId="{BE00A08F-3435-476E-80BA-AA328A016AEC}" srcOrd="11" destOrd="0" parTransId="{51AFC8F1-FC80-4ACF-941F-A40557F3A8A1}" sibTransId="{E9750A76-3835-4575-805C-C994C028940F}"/>
    <dgm:cxn modelId="{BFF56530-6928-4F8B-B961-E8ACF65DBABD}" type="presOf" srcId="{C2DADC51-52DC-4D06-80F3-60BB8719252E}" destId="{F2864505-84D1-4CC9-9209-914204DAF7B8}" srcOrd="0" destOrd="0" presId="urn:microsoft.com/office/officeart/2005/8/layout/radial1"/>
    <dgm:cxn modelId="{227D2F31-0CF4-4930-8F26-5B4494112BE9}" srcId="{C1EDE7DE-060B-4DE6-9B1E-675AE0871E17}" destId="{31B60CBB-A9FF-48B0-A3C4-7B6BCDCC209B}" srcOrd="0" destOrd="0" parTransId="{33A9569D-516C-46EE-BD69-9C51D790203A}" sibTransId="{2EE5DD86-E86E-43FF-A59F-665AD175DF41}"/>
    <dgm:cxn modelId="{47C3D036-6BAE-4EA3-A89E-572308ECE8BF}" type="presOf" srcId="{354607C6-D52C-4AFF-9968-C8BE5019AE8A}" destId="{9BA7139C-5399-476B-B608-3A289843D155}" srcOrd="0" destOrd="0" presId="urn:microsoft.com/office/officeart/2005/8/layout/radial1"/>
    <dgm:cxn modelId="{AD9BDC3C-50B5-4E52-B4EE-BF8101641A6E}" type="presOf" srcId="{C04A3A5D-6394-4BB0-8A0D-3FEDB583BEAA}" destId="{7FA1E736-9D42-4458-9901-EFE6204D3162}" srcOrd="1" destOrd="0" presId="urn:microsoft.com/office/officeart/2005/8/layout/radial1"/>
    <dgm:cxn modelId="{7DD2963E-6460-4CE7-B7D6-5B3CAD635382}" type="presOf" srcId="{11839F97-1A18-48B6-82D3-3DF2617A4A29}" destId="{2D8FAEA3-9C35-4DF2-A059-48890EE4724C}" srcOrd="0" destOrd="0" presId="urn:microsoft.com/office/officeart/2005/8/layout/radial1"/>
    <dgm:cxn modelId="{F963DD3F-4037-4BC0-A9CD-86303365304E}" type="presOf" srcId="{D6D8B4EE-1596-4108-A0F1-091F6B24451F}" destId="{3CD3EB5C-10BC-4B52-818A-3C97602EFC49}" srcOrd="0" destOrd="0" presId="urn:microsoft.com/office/officeart/2005/8/layout/radial1"/>
    <dgm:cxn modelId="{F76A3961-2397-4BF5-995C-177463BE4758}" type="presOf" srcId="{2E729ECF-C36E-4E95-A69B-4799CE4F1A01}" destId="{C8B11B97-9AAD-4AF7-8AC7-1B454FDDE1D8}" srcOrd="1" destOrd="0" presId="urn:microsoft.com/office/officeart/2005/8/layout/radial1"/>
    <dgm:cxn modelId="{690A3C41-1724-4DE0-BCCF-3E9E14A9A75F}" srcId="{31B60CBB-A9FF-48B0-A3C4-7B6BCDCC209B}" destId="{6B339BC0-230C-4768-93EE-5539B52CB7F2}" srcOrd="10" destOrd="0" parTransId="{C3F9C989-6BB2-44B4-A6EC-F9B1F703437F}" sibTransId="{9B125B32-201F-4B31-AB59-C0CA20891C01}"/>
    <dgm:cxn modelId="{C7FF9441-3E09-4722-816A-51F05498681D}" type="presOf" srcId="{31B60CBB-A9FF-48B0-A3C4-7B6BCDCC209B}" destId="{0D5D9B5E-3318-4F62-AFEF-2C20F2E2636A}" srcOrd="0" destOrd="0" presId="urn:microsoft.com/office/officeart/2005/8/layout/radial1"/>
    <dgm:cxn modelId="{D782E845-EE8F-43A1-A21F-F2A615B317A7}" srcId="{31B60CBB-A9FF-48B0-A3C4-7B6BCDCC209B}" destId="{E1AA92C5-14C3-4168-B270-EDE06FC9C29F}" srcOrd="7" destOrd="0" parTransId="{2E729ECF-C36E-4E95-A69B-4799CE4F1A01}" sibTransId="{702C7680-DD7C-46ED-A3AC-CBAA1F163F74}"/>
    <dgm:cxn modelId="{B339F165-EE38-4BD5-9950-7AC440B36788}" type="presOf" srcId="{451D1354-1AD5-418A-802C-C2390FC0AC5D}" destId="{7EE998AC-5195-4555-92F5-6522AD5C3F91}" srcOrd="0" destOrd="0" presId="urn:microsoft.com/office/officeart/2005/8/layout/radial1"/>
    <dgm:cxn modelId="{EF46426C-3648-4E34-92BD-A72572E9E9FB}" type="presOf" srcId="{C2DADC51-52DC-4D06-80F3-60BB8719252E}" destId="{BF44037A-176D-4483-A650-E472FC33DFDB}" srcOrd="1" destOrd="0" presId="urn:microsoft.com/office/officeart/2005/8/layout/radial1"/>
    <dgm:cxn modelId="{7202C26C-3171-48FC-B4B0-239BEE6DC68B}" type="presOf" srcId="{D881BCD3-04EC-43D2-99B8-7AE55B160BEF}" destId="{83F686D4-573F-4307-90F2-AD0426950796}" srcOrd="1" destOrd="0" presId="urn:microsoft.com/office/officeart/2005/8/layout/radial1"/>
    <dgm:cxn modelId="{E5943C6D-D313-4442-A57F-08F4C5E7BFAB}" type="presOf" srcId="{51AFC8F1-FC80-4ACF-941F-A40557F3A8A1}" destId="{5C5D12AB-DCE7-4155-BD80-633009B85275}" srcOrd="0" destOrd="0" presId="urn:microsoft.com/office/officeart/2005/8/layout/radial1"/>
    <dgm:cxn modelId="{E09F536D-5AC1-4FAB-B4B1-DF80E3D00205}" type="presOf" srcId="{D881BCD3-04EC-43D2-99B8-7AE55B160BEF}" destId="{5851C16A-5770-4326-8795-DDDC36B93797}" srcOrd="0" destOrd="0" presId="urn:microsoft.com/office/officeart/2005/8/layout/radial1"/>
    <dgm:cxn modelId="{BFF51471-88CE-44D8-9C92-B5228FD80C2D}" srcId="{31B60CBB-A9FF-48B0-A3C4-7B6BCDCC209B}" destId="{6A675ED9-5031-4FD1-A23C-EBC377C4CE3A}" srcOrd="12" destOrd="0" parTransId="{842B8C91-D840-48D6-ADD4-AEDF8F27B578}" sibTransId="{16CD5922-EDA0-4B04-B2C2-0C7433E52A7D}"/>
    <dgm:cxn modelId="{772CBF51-8809-4075-AA8B-1B56889E60DC}" type="presOf" srcId="{2BE27C18-014F-4E91-B2AE-04ED0F3C7889}" destId="{1B85A87B-A724-4EB0-97EC-4D336B6CAE39}" srcOrd="0" destOrd="0" presId="urn:microsoft.com/office/officeart/2005/8/layout/radial1"/>
    <dgm:cxn modelId="{2415D652-9DB7-43D0-A709-3C6ED7273DDF}" type="presOf" srcId="{19B2C4CC-2A61-4DC8-924D-19135757BEDF}" destId="{90F91CAF-7F22-4306-81BB-E6151ED9383D}" srcOrd="1" destOrd="0" presId="urn:microsoft.com/office/officeart/2005/8/layout/radial1"/>
    <dgm:cxn modelId="{12ED0275-4066-4D8D-AE1D-9E24F1EA4014}" type="presOf" srcId="{842B8C91-D840-48D6-ADD4-AEDF8F27B578}" destId="{63E15FE7-BB71-424C-8E3F-785E41EE55A9}" srcOrd="1" destOrd="0" presId="urn:microsoft.com/office/officeart/2005/8/layout/radial1"/>
    <dgm:cxn modelId="{75C91D78-FAAB-4183-91E3-38236E011E35}" type="presOf" srcId="{35EB0C26-B8F9-4917-BC77-D6079B93FD81}" destId="{C252FA7D-EF2A-41C9-B4BF-B6DC96DDB5B4}" srcOrd="0" destOrd="0" presId="urn:microsoft.com/office/officeart/2005/8/layout/radial1"/>
    <dgm:cxn modelId="{1A027179-2491-4EE5-AF26-60AE4EB75286}" srcId="{31B60CBB-A9FF-48B0-A3C4-7B6BCDCC209B}" destId="{531C2CF3-A6F4-4DE6-B4C4-5CF7183552DD}" srcOrd="1" destOrd="0" parTransId="{C2DADC51-52DC-4D06-80F3-60BB8719252E}" sibTransId="{99950300-8154-4BDC-8608-92CBAB3C3464}"/>
    <dgm:cxn modelId="{4F418F7C-912E-47B8-8862-475B09660ACA}" type="presOf" srcId="{978758E8-FBC4-4591-8A13-91792DF8FAF5}" destId="{792DBA6A-3705-43CA-AC18-D36DC92393F1}" srcOrd="1" destOrd="0" presId="urn:microsoft.com/office/officeart/2005/8/layout/radial1"/>
    <dgm:cxn modelId="{18ADEB7C-C5AC-48A0-8A6F-8988629F7308}" type="presOf" srcId="{C04A3A5D-6394-4BB0-8A0D-3FEDB583BEAA}" destId="{00896E16-E68A-4E0B-ADEC-F822CAAC9DF6}" srcOrd="0" destOrd="0" presId="urn:microsoft.com/office/officeart/2005/8/layout/radial1"/>
    <dgm:cxn modelId="{A13E9A7E-1F3F-4353-A57E-2DFE465E4E74}" type="presOf" srcId="{8F6F1D10-BDF9-4245-B082-08E9DC23882B}" destId="{4F303DC7-5B2E-415F-AF8A-9A9443A7E171}" srcOrd="0" destOrd="0" presId="urn:microsoft.com/office/officeart/2005/8/layout/radial1"/>
    <dgm:cxn modelId="{7DC90A83-4397-4663-A77D-ADF94D79DFF4}" srcId="{31B60CBB-A9FF-48B0-A3C4-7B6BCDCC209B}" destId="{3FC4EEBB-4EF4-4494-911B-B2D1EE795749}" srcOrd="14" destOrd="0" parTransId="{2BE27C18-014F-4E91-B2AE-04ED0F3C7889}" sibTransId="{A110D48B-189F-4CA1-8D79-4DC22E39B2BF}"/>
    <dgm:cxn modelId="{0EEA0086-BA66-4BC5-BC0F-F699D8A8D687}" type="presOf" srcId="{3FC4EEBB-4EF4-4494-911B-B2D1EE795749}" destId="{C4303F44-7CB0-4490-866A-64388ED9AAEB}" srcOrd="0" destOrd="0" presId="urn:microsoft.com/office/officeart/2005/8/layout/radial1"/>
    <dgm:cxn modelId="{FF9E7687-8D90-4AC8-8628-76848E4F7CF6}" srcId="{31B60CBB-A9FF-48B0-A3C4-7B6BCDCC209B}" destId="{8D260D86-168D-4ECD-89F8-8292ABFCF197}" srcOrd="4" destOrd="0" parTransId="{DC24E263-4C5C-415C-8072-A7F1C7B1BD52}" sibTransId="{15F647AE-9700-4C5D-A016-D45EFB40B4BF}"/>
    <dgm:cxn modelId="{FAC61B90-B9C9-4D90-8CD2-EAA3A0A26027}" type="presOf" srcId="{C3F9C989-6BB2-44B4-A6EC-F9B1F703437F}" destId="{03E1BB40-B31B-4221-85F8-06E777862204}" srcOrd="0" destOrd="0" presId="urn:microsoft.com/office/officeart/2005/8/layout/radial1"/>
    <dgm:cxn modelId="{23004290-D1F8-4443-AAE1-12BCE3D24B9E}" type="presOf" srcId="{2BE27C18-014F-4E91-B2AE-04ED0F3C7889}" destId="{78548D92-021D-48BB-9115-45BC43498199}" srcOrd="1" destOrd="0" presId="urn:microsoft.com/office/officeart/2005/8/layout/radial1"/>
    <dgm:cxn modelId="{05631A95-67EA-4C27-885E-6228ED499CA6}" type="presOf" srcId="{6B339BC0-230C-4768-93EE-5539B52CB7F2}" destId="{BFD04491-521E-44AC-A919-A3E6162082F5}" srcOrd="0" destOrd="0" presId="urn:microsoft.com/office/officeart/2005/8/layout/radial1"/>
    <dgm:cxn modelId="{F0FB6995-7E9A-403C-AF92-0B388DA9B4D5}" srcId="{31B60CBB-A9FF-48B0-A3C4-7B6BCDCC209B}" destId="{11839F97-1A18-48B6-82D3-3DF2617A4A29}" srcOrd="8" destOrd="0" parTransId="{CDE40FCB-23AB-4578-9172-F0D046E002DF}" sibTransId="{AB46C82C-2765-4F64-BED4-9E1896DF53BE}"/>
    <dgm:cxn modelId="{E8F5A499-2BE2-405B-B811-669F5D2AAF1E}" srcId="{31B60CBB-A9FF-48B0-A3C4-7B6BCDCC209B}" destId="{35EB0C26-B8F9-4917-BC77-D6079B93FD81}" srcOrd="3" destOrd="0" parTransId="{978758E8-FBC4-4591-8A13-91792DF8FAF5}" sibTransId="{3E5C1EE0-E263-4365-B71A-DBD4A207A22A}"/>
    <dgm:cxn modelId="{4FE10F9C-A4D1-44D5-8B0C-44DC9E97AEAC}" type="presOf" srcId="{CDE40FCB-23AB-4578-9172-F0D046E002DF}" destId="{53D94688-3C59-41C1-AB2F-BD47DCC64611}" srcOrd="1" destOrd="0" presId="urn:microsoft.com/office/officeart/2005/8/layout/radial1"/>
    <dgm:cxn modelId="{6EBEF09C-7364-4746-9BD9-D472A9E8BF81}" srcId="{31B60CBB-A9FF-48B0-A3C4-7B6BCDCC209B}" destId="{90A29CBA-AB39-4CBE-BFDE-48710150DEF1}" srcOrd="9" destOrd="0" parTransId="{D1FAFCA3-8E7B-430D-B334-1C068C5FA44C}" sibTransId="{259B24E9-27C5-4716-BDE2-73C4082FD5DA}"/>
    <dgm:cxn modelId="{C37A01A1-5955-425A-AEA5-FEC1B1D42FCA}" srcId="{31B60CBB-A9FF-48B0-A3C4-7B6BCDCC209B}" destId="{451D1354-1AD5-418A-802C-C2390FC0AC5D}" srcOrd="6" destOrd="0" parTransId="{C04A3A5D-6394-4BB0-8A0D-3FEDB583BEAA}" sibTransId="{BA707B05-7D54-49CA-B815-D977B8398D06}"/>
    <dgm:cxn modelId="{F7EF09A5-AF42-41BC-8149-27A0DDFAA11B}" type="presOf" srcId="{C3F9C989-6BB2-44B4-A6EC-F9B1F703437F}" destId="{B81728B7-6A69-4A87-B939-693F4455B966}" srcOrd="1" destOrd="0" presId="urn:microsoft.com/office/officeart/2005/8/layout/radial1"/>
    <dgm:cxn modelId="{BE2F03AF-7848-4444-8452-62A028A65E42}" type="presOf" srcId="{2E729ECF-C36E-4E95-A69B-4799CE4F1A01}" destId="{09C19F5B-8D01-461D-BC00-83F93295096E}" srcOrd="0" destOrd="0" presId="urn:microsoft.com/office/officeart/2005/8/layout/radial1"/>
    <dgm:cxn modelId="{9135F6AF-F444-49E9-9BF2-BACCFC08D1A6}" type="presOf" srcId="{8F6F1D10-BDF9-4245-B082-08E9DC23882B}" destId="{6307A9E4-EA58-4A5C-8BF4-D9301704FF3C}" srcOrd="1" destOrd="0" presId="urn:microsoft.com/office/officeart/2005/8/layout/radial1"/>
    <dgm:cxn modelId="{B84784B0-EB88-4DA2-975B-DB3442814761}" type="presOf" srcId="{23F6206D-A658-4ACC-8E5F-207198A0A083}" destId="{3DA9CC6B-D6A7-4A73-925E-DF75FA846969}" srcOrd="0" destOrd="0" presId="urn:microsoft.com/office/officeart/2005/8/layout/radial1"/>
    <dgm:cxn modelId="{22F0D6B0-FBBF-4CB4-8552-6609622833B2}" type="presOf" srcId="{842B8C91-D840-48D6-ADD4-AEDF8F27B578}" destId="{F74BD0A0-8B09-41D7-99CD-B298BD26867B}" srcOrd="0" destOrd="0" presId="urn:microsoft.com/office/officeart/2005/8/layout/radial1"/>
    <dgm:cxn modelId="{D5F3BEB7-5301-470B-AC27-5C15FCECF792}" type="presOf" srcId="{CDE40FCB-23AB-4578-9172-F0D046E002DF}" destId="{37EF752E-4C13-4470-A358-466C6977D0B6}" srcOrd="0" destOrd="0" presId="urn:microsoft.com/office/officeart/2005/8/layout/radial1"/>
    <dgm:cxn modelId="{760708B8-8C1D-4897-9674-591B7A4920F5}" type="presOf" srcId="{978758E8-FBC4-4591-8A13-91792DF8FAF5}" destId="{D5255840-6D90-469B-992E-2FF1DB985D92}" srcOrd="0" destOrd="0" presId="urn:microsoft.com/office/officeart/2005/8/layout/radial1"/>
    <dgm:cxn modelId="{3F0927B8-5E21-4B64-9323-FEFDF34B2B09}" type="presOf" srcId="{13086153-6FC9-48C7-8367-0025CDCA8EBE}" destId="{E2531D16-1ECC-4FBD-895E-BFA827E06CB6}" srcOrd="0" destOrd="0" presId="urn:microsoft.com/office/officeart/2005/8/layout/radial1"/>
    <dgm:cxn modelId="{435D8DC2-4DF4-4D2E-A6C2-BC7AAD3088EE}" type="presOf" srcId="{8D260D86-168D-4ECD-89F8-8292ABFCF197}" destId="{BAB9515A-02C2-4377-ADCF-E4DAAFE39975}" srcOrd="0" destOrd="0" presId="urn:microsoft.com/office/officeart/2005/8/layout/radial1"/>
    <dgm:cxn modelId="{9CDBA3C5-706B-45F3-8CD2-F5E3073580F6}" srcId="{31B60CBB-A9FF-48B0-A3C4-7B6BCDCC209B}" destId="{23F6206D-A658-4ACC-8E5F-207198A0A083}" srcOrd="2" destOrd="0" parTransId="{19B2C4CC-2A61-4DC8-924D-19135757BEDF}" sibTransId="{EF841B00-E503-4084-815C-22C7098F2589}"/>
    <dgm:cxn modelId="{757AF3C5-5953-47E5-BED1-EFE7E1A51FA1}" type="presOf" srcId="{35F2040B-93F2-498F-A16B-8F72976F1118}" destId="{2FEB7643-1884-4A06-88AC-2155B10CF823}" srcOrd="1" destOrd="0" presId="urn:microsoft.com/office/officeart/2005/8/layout/radial1"/>
    <dgm:cxn modelId="{02C54CC9-DC52-4298-B985-97C3216AEBBF}" type="presOf" srcId="{35F2040B-93F2-498F-A16B-8F72976F1118}" destId="{F81F04B4-2C68-4454-B7C3-0CB3F6006C39}" srcOrd="0" destOrd="0" presId="urn:microsoft.com/office/officeart/2005/8/layout/radial1"/>
    <dgm:cxn modelId="{9FC5EBCC-2836-4EE1-8A74-5285ABE08CFB}" type="presOf" srcId="{3791168A-5BD3-4048-B20A-504423C45360}" destId="{D750F5B4-BDAC-45FC-AEA1-428BE6CFD27A}" srcOrd="0" destOrd="0" presId="urn:microsoft.com/office/officeart/2005/8/layout/radial1"/>
    <dgm:cxn modelId="{D3F929D5-04C6-4629-BDD1-45382E62734A}" srcId="{31B60CBB-A9FF-48B0-A3C4-7B6BCDCC209B}" destId="{D6D8B4EE-1596-4108-A0F1-091F6B24451F}" srcOrd="0" destOrd="0" parTransId="{35F2040B-93F2-498F-A16B-8F72976F1118}" sibTransId="{01AC41E3-CA54-4870-923D-73A568420865}"/>
    <dgm:cxn modelId="{9F9074D7-E692-4176-ABD9-7D1FD653525A}" type="presOf" srcId="{BE00A08F-3435-476E-80BA-AA328A016AEC}" destId="{F84C74DA-A5F8-4B30-B315-6DF1BA8F9DF3}" srcOrd="0" destOrd="0" presId="urn:microsoft.com/office/officeart/2005/8/layout/radial1"/>
    <dgm:cxn modelId="{356D68D9-9C27-469A-AF58-740FA4FFE85A}" type="presOf" srcId="{DC24E263-4C5C-415C-8072-A7F1C7B1BD52}" destId="{2711ED99-986E-4372-807D-0D08B645925C}" srcOrd="1" destOrd="0" presId="urn:microsoft.com/office/officeart/2005/8/layout/radial1"/>
    <dgm:cxn modelId="{95BBEFDC-E09B-48DE-A39F-492736E0D66C}" type="presOf" srcId="{6A675ED9-5031-4FD1-A23C-EBC377C4CE3A}" destId="{4678BE8D-3363-434C-91F7-2355B9FA1B8F}" srcOrd="0" destOrd="0" presId="urn:microsoft.com/office/officeart/2005/8/layout/radial1"/>
    <dgm:cxn modelId="{A89713DD-6116-4C89-9105-832D88D4DCD8}" type="presOf" srcId="{90A29CBA-AB39-4CBE-BFDE-48710150DEF1}" destId="{E23D4150-CB5D-4D61-83CD-75CE09D62254}" srcOrd="0" destOrd="0" presId="urn:microsoft.com/office/officeart/2005/8/layout/radial1"/>
    <dgm:cxn modelId="{FCC95FF0-AAF1-4E38-B59B-85B047781377}" srcId="{31B60CBB-A9FF-48B0-A3C4-7B6BCDCC209B}" destId="{13086153-6FC9-48C7-8367-0025CDCA8EBE}" srcOrd="5" destOrd="0" parTransId="{8F6F1D10-BDF9-4245-B082-08E9DC23882B}" sibTransId="{B48703AF-BC5E-4C8C-ADC4-EF745300C9B6}"/>
    <dgm:cxn modelId="{ADF9ABF6-691C-4D85-BA61-81C53B41BCBC}" srcId="{31B60CBB-A9FF-48B0-A3C4-7B6BCDCC209B}" destId="{354607C6-D52C-4AFF-9968-C8BE5019AE8A}" srcOrd="15" destOrd="0" parTransId="{13862D53-AAFE-4986-AC09-0C314A351672}" sibTransId="{DB526ADE-7D84-4C0B-A837-D41493EA809A}"/>
    <dgm:cxn modelId="{6FC989F9-711C-46E2-BA34-9EE2CBC7B788}" type="presOf" srcId="{E1AA92C5-14C3-4168-B270-EDE06FC9C29F}" destId="{141CD3C2-0174-458A-BAE7-13C0B502C68C}" srcOrd="0" destOrd="0" presId="urn:microsoft.com/office/officeart/2005/8/layout/radial1"/>
    <dgm:cxn modelId="{85A6EEFC-B868-4A77-BE86-F28FA56999A3}" type="presOf" srcId="{13862D53-AAFE-4986-AC09-0C314A351672}" destId="{0BDAF2FA-35FD-45AB-AD28-76E2DAC6A870}" srcOrd="1" destOrd="0" presId="urn:microsoft.com/office/officeart/2005/8/layout/radial1"/>
    <dgm:cxn modelId="{C45DE23D-47A7-46A0-A633-9B1CF3A660CD}" type="presParOf" srcId="{5C25EFF1-1D76-482D-A7C6-C4D617BD16C1}" destId="{0D5D9B5E-3318-4F62-AFEF-2C20F2E2636A}" srcOrd="0" destOrd="0" presId="urn:microsoft.com/office/officeart/2005/8/layout/radial1"/>
    <dgm:cxn modelId="{99875558-821E-4D2C-9141-94F97F85360E}" type="presParOf" srcId="{5C25EFF1-1D76-482D-A7C6-C4D617BD16C1}" destId="{F81F04B4-2C68-4454-B7C3-0CB3F6006C39}" srcOrd="1" destOrd="0" presId="urn:microsoft.com/office/officeart/2005/8/layout/radial1"/>
    <dgm:cxn modelId="{FD5D5DE3-7427-4FCC-A173-781129A94376}" type="presParOf" srcId="{F81F04B4-2C68-4454-B7C3-0CB3F6006C39}" destId="{2FEB7643-1884-4A06-88AC-2155B10CF823}" srcOrd="0" destOrd="0" presId="urn:microsoft.com/office/officeart/2005/8/layout/radial1"/>
    <dgm:cxn modelId="{30137211-D188-4DAC-8F5C-CE39C0C2F13E}" type="presParOf" srcId="{5C25EFF1-1D76-482D-A7C6-C4D617BD16C1}" destId="{3CD3EB5C-10BC-4B52-818A-3C97602EFC49}" srcOrd="2" destOrd="0" presId="urn:microsoft.com/office/officeart/2005/8/layout/radial1"/>
    <dgm:cxn modelId="{C99FDDDA-0E2F-4FDF-B151-DD54B8BF96EB}" type="presParOf" srcId="{5C25EFF1-1D76-482D-A7C6-C4D617BD16C1}" destId="{F2864505-84D1-4CC9-9209-914204DAF7B8}" srcOrd="3" destOrd="0" presId="urn:microsoft.com/office/officeart/2005/8/layout/radial1"/>
    <dgm:cxn modelId="{ADEEB34E-327E-47FB-9DB6-005BCE7F7776}" type="presParOf" srcId="{F2864505-84D1-4CC9-9209-914204DAF7B8}" destId="{BF44037A-176D-4483-A650-E472FC33DFDB}" srcOrd="0" destOrd="0" presId="urn:microsoft.com/office/officeart/2005/8/layout/radial1"/>
    <dgm:cxn modelId="{E9CFC4D8-C0C5-4B9C-A19C-D25FCB88B4BD}" type="presParOf" srcId="{5C25EFF1-1D76-482D-A7C6-C4D617BD16C1}" destId="{F02C7A14-3A1C-431F-BDB2-6AAC81045AAB}" srcOrd="4" destOrd="0" presId="urn:microsoft.com/office/officeart/2005/8/layout/radial1"/>
    <dgm:cxn modelId="{98ACF7A3-CE08-47F7-81A7-69D0E4391C24}" type="presParOf" srcId="{5C25EFF1-1D76-482D-A7C6-C4D617BD16C1}" destId="{EE02BD0D-0A44-45E3-A2F9-316EC15E8BA7}" srcOrd="5" destOrd="0" presId="urn:microsoft.com/office/officeart/2005/8/layout/radial1"/>
    <dgm:cxn modelId="{60AF561E-86AD-49A4-97F6-CBB8C8482B80}" type="presParOf" srcId="{EE02BD0D-0A44-45E3-A2F9-316EC15E8BA7}" destId="{90F91CAF-7F22-4306-81BB-E6151ED9383D}" srcOrd="0" destOrd="0" presId="urn:microsoft.com/office/officeart/2005/8/layout/radial1"/>
    <dgm:cxn modelId="{7A1779AE-C2E1-4B37-81FD-F93B60F60E45}" type="presParOf" srcId="{5C25EFF1-1D76-482D-A7C6-C4D617BD16C1}" destId="{3DA9CC6B-D6A7-4A73-925E-DF75FA846969}" srcOrd="6" destOrd="0" presId="urn:microsoft.com/office/officeart/2005/8/layout/radial1"/>
    <dgm:cxn modelId="{71942B69-B97F-43A9-80EA-387729526219}" type="presParOf" srcId="{5C25EFF1-1D76-482D-A7C6-C4D617BD16C1}" destId="{D5255840-6D90-469B-992E-2FF1DB985D92}" srcOrd="7" destOrd="0" presId="urn:microsoft.com/office/officeart/2005/8/layout/radial1"/>
    <dgm:cxn modelId="{9423B132-BDC1-4C26-ACB8-D0A24162829E}" type="presParOf" srcId="{D5255840-6D90-469B-992E-2FF1DB985D92}" destId="{792DBA6A-3705-43CA-AC18-D36DC92393F1}" srcOrd="0" destOrd="0" presId="urn:microsoft.com/office/officeart/2005/8/layout/radial1"/>
    <dgm:cxn modelId="{BB14F7C4-6AE8-421C-9AFC-CA1D122F0831}" type="presParOf" srcId="{5C25EFF1-1D76-482D-A7C6-C4D617BD16C1}" destId="{C252FA7D-EF2A-41C9-B4BF-B6DC96DDB5B4}" srcOrd="8" destOrd="0" presId="urn:microsoft.com/office/officeart/2005/8/layout/radial1"/>
    <dgm:cxn modelId="{3D9EEEBB-F0CB-45FE-945F-9BD6C8CBF8AB}" type="presParOf" srcId="{5C25EFF1-1D76-482D-A7C6-C4D617BD16C1}" destId="{8413EEEE-6547-4F3A-95EB-6722A12A23D2}" srcOrd="9" destOrd="0" presId="urn:microsoft.com/office/officeart/2005/8/layout/radial1"/>
    <dgm:cxn modelId="{0D6B11FD-D9B9-4AAC-89A7-5CF325807E81}" type="presParOf" srcId="{8413EEEE-6547-4F3A-95EB-6722A12A23D2}" destId="{2711ED99-986E-4372-807D-0D08B645925C}" srcOrd="0" destOrd="0" presId="urn:microsoft.com/office/officeart/2005/8/layout/radial1"/>
    <dgm:cxn modelId="{CB5A8DA0-22E3-490E-B712-A559B8F74AD4}" type="presParOf" srcId="{5C25EFF1-1D76-482D-A7C6-C4D617BD16C1}" destId="{BAB9515A-02C2-4377-ADCF-E4DAAFE39975}" srcOrd="10" destOrd="0" presId="urn:microsoft.com/office/officeart/2005/8/layout/radial1"/>
    <dgm:cxn modelId="{74A78E3C-1AD8-4AFC-BA12-7A1397ABCB9D}" type="presParOf" srcId="{5C25EFF1-1D76-482D-A7C6-C4D617BD16C1}" destId="{4F303DC7-5B2E-415F-AF8A-9A9443A7E171}" srcOrd="11" destOrd="0" presId="urn:microsoft.com/office/officeart/2005/8/layout/radial1"/>
    <dgm:cxn modelId="{5AABDDDA-5841-4E45-BC75-85AAC879377B}" type="presParOf" srcId="{4F303DC7-5B2E-415F-AF8A-9A9443A7E171}" destId="{6307A9E4-EA58-4A5C-8BF4-D9301704FF3C}" srcOrd="0" destOrd="0" presId="urn:microsoft.com/office/officeart/2005/8/layout/radial1"/>
    <dgm:cxn modelId="{0E0BDF04-6A17-4C80-A884-00C6A59B14AE}" type="presParOf" srcId="{5C25EFF1-1D76-482D-A7C6-C4D617BD16C1}" destId="{E2531D16-1ECC-4FBD-895E-BFA827E06CB6}" srcOrd="12" destOrd="0" presId="urn:microsoft.com/office/officeart/2005/8/layout/radial1"/>
    <dgm:cxn modelId="{041C23B8-8CCA-4796-92A3-A8125E95D797}" type="presParOf" srcId="{5C25EFF1-1D76-482D-A7C6-C4D617BD16C1}" destId="{00896E16-E68A-4E0B-ADEC-F822CAAC9DF6}" srcOrd="13" destOrd="0" presId="urn:microsoft.com/office/officeart/2005/8/layout/radial1"/>
    <dgm:cxn modelId="{85D734AF-A9F9-4709-8DB9-F39A78274801}" type="presParOf" srcId="{00896E16-E68A-4E0B-ADEC-F822CAAC9DF6}" destId="{7FA1E736-9D42-4458-9901-EFE6204D3162}" srcOrd="0" destOrd="0" presId="urn:microsoft.com/office/officeart/2005/8/layout/radial1"/>
    <dgm:cxn modelId="{26E93824-2311-4575-A9DA-8E55EBA1A92B}" type="presParOf" srcId="{5C25EFF1-1D76-482D-A7C6-C4D617BD16C1}" destId="{7EE998AC-5195-4555-92F5-6522AD5C3F91}" srcOrd="14" destOrd="0" presId="urn:microsoft.com/office/officeart/2005/8/layout/radial1"/>
    <dgm:cxn modelId="{F2ACC493-5383-4D46-8058-864822EA6F2B}" type="presParOf" srcId="{5C25EFF1-1D76-482D-A7C6-C4D617BD16C1}" destId="{09C19F5B-8D01-461D-BC00-83F93295096E}" srcOrd="15" destOrd="0" presId="urn:microsoft.com/office/officeart/2005/8/layout/radial1"/>
    <dgm:cxn modelId="{F6C54A75-3A08-4B60-9CCA-90AE2C22810C}" type="presParOf" srcId="{09C19F5B-8D01-461D-BC00-83F93295096E}" destId="{C8B11B97-9AAD-4AF7-8AC7-1B454FDDE1D8}" srcOrd="0" destOrd="0" presId="urn:microsoft.com/office/officeart/2005/8/layout/radial1"/>
    <dgm:cxn modelId="{C53AAEED-00D8-49BB-9655-FE8363617098}" type="presParOf" srcId="{5C25EFF1-1D76-482D-A7C6-C4D617BD16C1}" destId="{141CD3C2-0174-458A-BAE7-13C0B502C68C}" srcOrd="16" destOrd="0" presId="urn:microsoft.com/office/officeart/2005/8/layout/radial1"/>
    <dgm:cxn modelId="{5918DD53-2B0D-4519-8EDF-619F6B31A8E7}" type="presParOf" srcId="{5C25EFF1-1D76-482D-A7C6-C4D617BD16C1}" destId="{37EF752E-4C13-4470-A358-466C6977D0B6}" srcOrd="17" destOrd="0" presId="urn:microsoft.com/office/officeart/2005/8/layout/radial1"/>
    <dgm:cxn modelId="{6E953888-70D3-4B80-89DE-0E6CD2ABBB4B}" type="presParOf" srcId="{37EF752E-4C13-4470-A358-466C6977D0B6}" destId="{53D94688-3C59-41C1-AB2F-BD47DCC64611}" srcOrd="0" destOrd="0" presId="urn:microsoft.com/office/officeart/2005/8/layout/radial1"/>
    <dgm:cxn modelId="{3DE200F1-BA6B-4EA9-8F15-03B40DA7C7CF}" type="presParOf" srcId="{5C25EFF1-1D76-482D-A7C6-C4D617BD16C1}" destId="{2D8FAEA3-9C35-4DF2-A059-48890EE4724C}" srcOrd="18" destOrd="0" presId="urn:microsoft.com/office/officeart/2005/8/layout/radial1"/>
    <dgm:cxn modelId="{C2BD6B7F-3A59-4D97-81AE-FFBF64176E24}" type="presParOf" srcId="{5C25EFF1-1D76-482D-A7C6-C4D617BD16C1}" destId="{C86F337C-1E23-45BA-A311-2ACDF57AB060}" srcOrd="19" destOrd="0" presId="urn:microsoft.com/office/officeart/2005/8/layout/radial1"/>
    <dgm:cxn modelId="{A68813A1-5A59-4C82-BBAA-8BD36BB1C6D3}" type="presParOf" srcId="{C86F337C-1E23-45BA-A311-2ACDF57AB060}" destId="{FB4A76FE-526B-447F-BA02-AB742E6B01F0}" srcOrd="0" destOrd="0" presId="urn:microsoft.com/office/officeart/2005/8/layout/radial1"/>
    <dgm:cxn modelId="{1CDC22F9-DBA0-4C81-A7E5-A27E252F5DA5}" type="presParOf" srcId="{5C25EFF1-1D76-482D-A7C6-C4D617BD16C1}" destId="{E23D4150-CB5D-4D61-83CD-75CE09D62254}" srcOrd="20" destOrd="0" presId="urn:microsoft.com/office/officeart/2005/8/layout/radial1"/>
    <dgm:cxn modelId="{17ED4C06-0C53-4D53-BC4D-55C62B4F5055}" type="presParOf" srcId="{5C25EFF1-1D76-482D-A7C6-C4D617BD16C1}" destId="{03E1BB40-B31B-4221-85F8-06E777862204}" srcOrd="21" destOrd="0" presId="urn:microsoft.com/office/officeart/2005/8/layout/radial1"/>
    <dgm:cxn modelId="{FC272721-4F74-4FC3-9F80-F70733821926}" type="presParOf" srcId="{03E1BB40-B31B-4221-85F8-06E777862204}" destId="{B81728B7-6A69-4A87-B939-693F4455B966}" srcOrd="0" destOrd="0" presId="urn:microsoft.com/office/officeart/2005/8/layout/radial1"/>
    <dgm:cxn modelId="{9AEB16A5-BF4C-462D-B771-82A19AD6EC4F}" type="presParOf" srcId="{5C25EFF1-1D76-482D-A7C6-C4D617BD16C1}" destId="{BFD04491-521E-44AC-A919-A3E6162082F5}" srcOrd="22" destOrd="0" presId="urn:microsoft.com/office/officeart/2005/8/layout/radial1"/>
    <dgm:cxn modelId="{6C4DD0D6-F592-4B11-9782-73FD56C0CF03}" type="presParOf" srcId="{5C25EFF1-1D76-482D-A7C6-C4D617BD16C1}" destId="{5C5D12AB-DCE7-4155-BD80-633009B85275}" srcOrd="23" destOrd="0" presId="urn:microsoft.com/office/officeart/2005/8/layout/radial1"/>
    <dgm:cxn modelId="{AF17C9AD-81DA-4008-A508-D74D76F5A0F5}" type="presParOf" srcId="{5C5D12AB-DCE7-4155-BD80-633009B85275}" destId="{732ACA6A-F318-44DC-BDF5-8E307C66B99E}" srcOrd="0" destOrd="0" presId="urn:microsoft.com/office/officeart/2005/8/layout/radial1"/>
    <dgm:cxn modelId="{C13457BA-E521-49ED-9BA0-7EEA3A6F0F86}" type="presParOf" srcId="{5C25EFF1-1D76-482D-A7C6-C4D617BD16C1}" destId="{F84C74DA-A5F8-4B30-B315-6DF1BA8F9DF3}" srcOrd="24" destOrd="0" presId="urn:microsoft.com/office/officeart/2005/8/layout/radial1"/>
    <dgm:cxn modelId="{1D75EE05-8D26-49BF-9A75-1D28B3E08A06}" type="presParOf" srcId="{5C25EFF1-1D76-482D-A7C6-C4D617BD16C1}" destId="{F74BD0A0-8B09-41D7-99CD-B298BD26867B}" srcOrd="25" destOrd="0" presId="urn:microsoft.com/office/officeart/2005/8/layout/radial1"/>
    <dgm:cxn modelId="{0089BC7D-3211-4FF3-A55E-018699084B80}" type="presParOf" srcId="{F74BD0A0-8B09-41D7-99CD-B298BD26867B}" destId="{63E15FE7-BB71-424C-8E3F-785E41EE55A9}" srcOrd="0" destOrd="0" presId="urn:microsoft.com/office/officeart/2005/8/layout/radial1"/>
    <dgm:cxn modelId="{06C53968-31A3-47B7-8D37-FB9561324691}" type="presParOf" srcId="{5C25EFF1-1D76-482D-A7C6-C4D617BD16C1}" destId="{4678BE8D-3363-434C-91F7-2355B9FA1B8F}" srcOrd="26" destOrd="0" presId="urn:microsoft.com/office/officeart/2005/8/layout/radial1"/>
    <dgm:cxn modelId="{F369EE2D-70DC-4FCE-994B-6C798A16F28D}" type="presParOf" srcId="{5C25EFF1-1D76-482D-A7C6-C4D617BD16C1}" destId="{5851C16A-5770-4326-8795-DDDC36B93797}" srcOrd="27" destOrd="0" presId="urn:microsoft.com/office/officeart/2005/8/layout/radial1"/>
    <dgm:cxn modelId="{03706BF9-B141-41BB-9D9E-DA8D1F578BCF}" type="presParOf" srcId="{5851C16A-5770-4326-8795-DDDC36B93797}" destId="{83F686D4-573F-4307-90F2-AD0426950796}" srcOrd="0" destOrd="0" presId="urn:microsoft.com/office/officeart/2005/8/layout/radial1"/>
    <dgm:cxn modelId="{E0C9DB5E-F386-4996-9252-3753BBF71830}" type="presParOf" srcId="{5C25EFF1-1D76-482D-A7C6-C4D617BD16C1}" destId="{D750F5B4-BDAC-45FC-AEA1-428BE6CFD27A}" srcOrd="28" destOrd="0" presId="urn:microsoft.com/office/officeart/2005/8/layout/radial1"/>
    <dgm:cxn modelId="{11A1CD4B-03F8-45CF-8AC3-64315B93D462}" type="presParOf" srcId="{5C25EFF1-1D76-482D-A7C6-C4D617BD16C1}" destId="{1B85A87B-A724-4EB0-97EC-4D336B6CAE39}" srcOrd="29" destOrd="0" presId="urn:microsoft.com/office/officeart/2005/8/layout/radial1"/>
    <dgm:cxn modelId="{B51149BA-7318-4868-8817-BA46EE59BF23}" type="presParOf" srcId="{1B85A87B-A724-4EB0-97EC-4D336B6CAE39}" destId="{78548D92-021D-48BB-9115-45BC43498199}" srcOrd="0" destOrd="0" presId="urn:microsoft.com/office/officeart/2005/8/layout/radial1"/>
    <dgm:cxn modelId="{5ABE5FF3-DB00-4120-8FC6-05DCA1944044}" type="presParOf" srcId="{5C25EFF1-1D76-482D-A7C6-C4D617BD16C1}" destId="{C4303F44-7CB0-4490-866A-64388ED9AAEB}" srcOrd="30" destOrd="0" presId="urn:microsoft.com/office/officeart/2005/8/layout/radial1"/>
    <dgm:cxn modelId="{CF051133-45D0-4877-96E8-48A906501BB7}" type="presParOf" srcId="{5C25EFF1-1D76-482D-A7C6-C4D617BD16C1}" destId="{6A0AB5F3-005F-4A00-8F8D-B4BDFB9AC781}" srcOrd="31" destOrd="0" presId="urn:microsoft.com/office/officeart/2005/8/layout/radial1"/>
    <dgm:cxn modelId="{41AFD838-2DBF-4040-857A-30814A0CBD45}" type="presParOf" srcId="{6A0AB5F3-005F-4A00-8F8D-B4BDFB9AC781}" destId="{0BDAF2FA-35FD-45AB-AD28-76E2DAC6A870}" srcOrd="0" destOrd="0" presId="urn:microsoft.com/office/officeart/2005/8/layout/radial1"/>
    <dgm:cxn modelId="{9655ADFD-9372-4E7D-9DEB-58C3E7A1F00F}" type="presParOf" srcId="{5C25EFF1-1D76-482D-A7C6-C4D617BD16C1}" destId="{9BA7139C-5399-476B-B608-3A289843D155}" srcOrd="32" destOrd="0" presId="urn:microsoft.com/office/officeart/2005/8/layout/radial1"/>
  </dgm:cxnLst>
  <dgm:bg>
    <a:noFill/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8671E-A5F0-4F94-A73B-9B645AA197B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D7D3191-3C72-4F1B-A1BB-058878893B6F}">
      <dgm:prSet phldrT="[Text]" custT="1"/>
      <dgm:spPr>
        <a:solidFill>
          <a:srgbClr val="027473">
            <a:alpha val="45000"/>
          </a:srgbClr>
        </a:solidFill>
      </dgm:spPr>
      <dgm:t>
        <a:bodyPr/>
        <a:lstStyle/>
        <a:p>
          <a:pPr algn="ctr"/>
          <a:r>
            <a:rPr lang="de-DE" sz="1400" b="0" dirty="0" err="1">
              <a:solidFill>
                <a:schemeClr val="tx1"/>
              </a:solidFill>
            </a:rPr>
            <a:t>KoKo</a:t>
          </a:r>
          <a:r>
            <a:rPr lang="de-DE" sz="1400" b="0" dirty="0">
              <a:solidFill>
                <a:schemeClr val="tx1"/>
              </a:solidFill>
            </a:rPr>
            <a:t> (Stadtbetrieb Schulen, </a:t>
          </a:r>
        </a:p>
        <a:p>
          <a:pPr algn="ctr"/>
          <a:r>
            <a:rPr lang="de-DE" sz="1400" b="0" dirty="0">
              <a:solidFill>
                <a:schemeClr val="tx1"/>
              </a:solidFill>
            </a:rPr>
            <a:t>Wirtschaftsförderung, Jobcenter)</a:t>
          </a:r>
        </a:p>
        <a:p>
          <a:pPr algn="l"/>
          <a:r>
            <a:rPr lang="de-DE" sz="1400" b="0" dirty="0">
              <a:solidFill>
                <a:schemeClr val="tx1"/>
              </a:solidFill>
            </a:rPr>
            <a:t>- organisiert Standardelemente (SBO) zwischen Schule-Wirtschaft/Bildungsträger und  weitere  Prozesse zw. den Akteuren </a:t>
          </a:r>
        </a:p>
        <a:p>
          <a:pPr algn="l"/>
          <a:r>
            <a:rPr lang="de-DE" sz="1400" b="0" dirty="0">
              <a:solidFill>
                <a:schemeClr val="tx1"/>
              </a:solidFill>
            </a:rPr>
            <a:t>- gewährleistet Informationsfluss</a:t>
          </a:r>
        </a:p>
      </dgm:t>
    </dgm:pt>
    <dgm:pt modelId="{21E267DA-E576-421E-83CA-D75371FC890F}" type="parTrans" cxnId="{E6903618-FD2C-4684-8747-6E5A412F7B62}">
      <dgm:prSet/>
      <dgm:spPr/>
      <dgm:t>
        <a:bodyPr/>
        <a:lstStyle/>
        <a:p>
          <a:endParaRPr lang="de-DE"/>
        </a:p>
      </dgm:t>
    </dgm:pt>
    <dgm:pt modelId="{9A07C2D8-57A4-48E5-92C0-B975D81F9DDE}" type="sibTrans" cxnId="{E6903618-FD2C-4684-8747-6E5A412F7B62}">
      <dgm:prSet/>
      <dgm:spPr/>
      <dgm:t>
        <a:bodyPr/>
        <a:lstStyle/>
        <a:p>
          <a:endParaRPr lang="de-DE"/>
        </a:p>
      </dgm:t>
    </dgm:pt>
    <dgm:pt modelId="{DF787A94-9B6C-46E0-8132-AA1ED84E779C}">
      <dgm:prSet phldrT="[Text]" custT="1"/>
      <dgm:spPr>
        <a:solidFill>
          <a:srgbClr val="027473">
            <a:alpha val="42000"/>
          </a:srgbClr>
        </a:solidFill>
      </dgm:spPr>
      <dgm:t>
        <a:bodyPr/>
        <a:lstStyle/>
        <a:p>
          <a:r>
            <a:rPr lang="de-DE" sz="1400" b="0" dirty="0">
              <a:solidFill>
                <a:schemeClr val="tx1"/>
              </a:solidFill>
            </a:rPr>
            <a:t>Schuko (untere Schulaufsicht)</a:t>
          </a:r>
        </a:p>
        <a:p>
          <a:r>
            <a:rPr lang="de-DE" sz="1400" b="0" dirty="0">
              <a:solidFill>
                <a:schemeClr val="tx1"/>
              </a:solidFill>
            </a:rPr>
            <a:t>Ansprechpartner für Schulen und </a:t>
          </a:r>
          <a:r>
            <a:rPr lang="de-DE" sz="1400" b="0" dirty="0" err="1">
              <a:solidFill>
                <a:schemeClr val="tx1"/>
              </a:solidFill>
            </a:rPr>
            <a:t>KoKo</a:t>
          </a:r>
          <a:r>
            <a:rPr lang="de-DE" sz="1400" b="0" dirty="0">
              <a:solidFill>
                <a:schemeClr val="tx1"/>
              </a:solidFill>
            </a:rPr>
            <a:t> insbesondere bei schulinternen Standardelementen </a:t>
          </a:r>
        </a:p>
      </dgm:t>
    </dgm:pt>
    <dgm:pt modelId="{B2A475D3-08A2-4D69-98F9-1547C6F562F4}" type="parTrans" cxnId="{AE624CC9-554A-4116-ABA6-DF8E2D63E627}">
      <dgm:prSet/>
      <dgm:spPr/>
      <dgm:t>
        <a:bodyPr/>
        <a:lstStyle/>
        <a:p>
          <a:endParaRPr lang="de-DE"/>
        </a:p>
      </dgm:t>
    </dgm:pt>
    <dgm:pt modelId="{39F11091-EB90-4B71-A068-70A8D389F7AC}" type="sibTrans" cxnId="{AE624CC9-554A-4116-ABA6-DF8E2D63E627}">
      <dgm:prSet/>
      <dgm:spPr/>
      <dgm:t>
        <a:bodyPr/>
        <a:lstStyle/>
        <a:p>
          <a:endParaRPr lang="de-DE"/>
        </a:p>
      </dgm:t>
    </dgm:pt>
    <dgm:pt modelId="{E940A624-2E71-438F-AB59-509BE85A0437}">
      <dgm:prSet phldrT="[Text]" custT="1"/>
      <dgm:spPr>
        <a:solidFill>
          <a:srgbClr val="00B0F0">
            <a:alpha val="51000"/>
          </a:srgbClr>
        </a:solidFill>
      </dgm:spPr>
      <dgm:t>
        <a:bodyPr/>
        <a:lstStyle/>
        <a:p>
          <a:pPr algn="ctr"/>
          <a:r>
            <a:rPr lang="de-DE" sz="1400" b="1" dirty="0"/>
            <a:t>Wirtschaft und andere Akteure</a:t>
          </a:r>
        </a:p>
        <a:p>
          <a:pPr algn="l"/>
          <a:r>
            <a:rPr lang="de-DE" sz="1400" dirty="0"/>
            <a:t> - Angebote zur BO und  flankierende Hilfen für </a:t>
          </a:r>
          <a:r>
            <a:rPr lang="de-DE" sz="1400" dirty="0" err="1"/>
            <a:t>SuS</a:t>
          </a:r>
          <a:r>
            <a:rPr lang="de-DE" sz="1400" dirty="0"/>
            <a:t> </a:t>
          </a:r>
        </a:p>
        <a:p>
          <a:pPr algn="l"/>
          <a:r>
            <a:rPr lang="de-DE" sz="1400" dirty="0"/>
            <a:t>- Ausbildungsplätze und </a:t>
          </a:r>
          <a:r>
            <a:rPr lang="de-DE" sz="1400" dirty="0" err="1"/>
            <a:t>Matchingangebote</a:t>
          </a:r>
          <a:endParaRPr lang="de-DE" sz="1400" dirty="0"/>
        </a:p>
      </dgm:t>
    </dgm:pt>
    <dgm:pt modelId="{1C2B5445-8DD0-4F9E-AF3D-49FDF3366212}" type="parTrans" cxnId="{EFE56DC1-1E34-4620-BC89-90FF2282CBF1}">
      <dgm:prSet/>
      <dgm:spPr/>
      <dgm:t>
        <a:bodyPr/>
        <a:lstStyle/>
        <a:p>
          <a:endParaRPr lang="de-DE"/>
        </a:p>
      </dgm:t>
    </dgm:pt>
    <dgm:pt modelId="{3E622C5E-8A26-47E6-95CF-8F924FE702FE}" type="sibTrans" cxnId="{EFE56DC1-1E34-4620-BC89-90FF2282CBF1}">
      <dgm:prSet/>
      <dgm:spPr/>
      <dgm:t>
        <a:bodyPr/>
        <a:lstStyle/>
        <a:p>
          <a:endParaRPr lang="de-DE"/>
        </a:p>
      </dgm:t>
    </dgm:pt>
    <dgm:pt modelId="{A8171BCB-EBC1-45BA-AEC1-F61A833AAF55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pPr algn="ctr"/>
          <a:r>
            <a:rPr lang="de-DE" sz="1400" b="1" dirty="0"/>
            <a:t>Schule/</a:t>
          </a:r>
          <a:r>
            <a:rPr lang="de-DE" sz="1400" b="1" dirty="0" err="1"/>
            <a:t>Stubos</a:t>
          </a:r>
          <a:endParaRPr lang="de-DE" sz="1400" b="1" dirty="0"/>
        </a:p>
        <a:p>
          <a:pPr algn="ctr"/>
          <a:r>
            <a:rPr lang="de-DE" sz="1400" dirty="0"/>
            <a:t>setzt  Standardelemente in Schule in Zusammenarbeit mit Wirtschaft und Bildungsträgern incl. Vor.- und Nachbereitung um</a:t>
          </a:r>
        </a:p>
      </dgm:t>
    </dgm:pt>
    <dgm:pt modelId="{A8208239-B4F0-47C1-B633-73538AF334EB}" type="parTrans" cxnId="{B9F0A857-DFDF-47A3-816F-9F19E279E5F7}">
      <dgm:prSet/>
      <dgm:spPr/>
      <dgm:t>
        <a:bodyPr/>
        <a:lstStyle/>
        <a:p>
          <a:endParaRPr lang="de-DE"/>
        </a:p>
      </dgm:t>
    </dgm:pt>
    <dgm:pt modelId="{13644284-0F4B-4D42-9AF0-9CBA44E8D5CD}" type="sibTrans" cxnId="{B9F0A857-DFDF-47A3-816F-9F19E279E5F7}">
      <dgm:prSet/>
      <dgm:spPr/>
      <dgm:t>
        <a:bodyPr/>
        <a:lstStyle/>
        <a:p>
          <a:endParaRPr lang="de-DE"/>
        </a:p>
      </dgm:t>
    </dgm:pt>
    <dgm:pt modelId="{C4FE5FA6-BA05-4D8F-BABE-7EF4A471E146}" type="pres">
      <dgm:prSet presAssocID="{0758671E-A5F0-4F94-A73B-9B645AA197B7}" presName="compositeShape" presStyleCnt="0">
        <dgm:presLayoutVars>
          <dgm:chMax val="7"/>
          <dgm:dir/>
          <dgm:resizeHandles val="exact"/>
        </dgm:presLayoutVars>
      </dgm:prSet>
      <dgm:spPr/>
    </dgm:pt>
    <dgm:pt modelId="{1D66615E-E94B-4E74-99E6-C0DD24D342BF}" type="pres">
      <dgm:prSet presAssocID="{BD7D3191-3C72-4F1B-A1BB-058878893B6F}" presName="circ1" presStyleLbl="vennNode1" presStyleIdx="0" presStyleCnt="4" custScaleX="159708" custScaleY="108330" custLinFactNeighborY="-4632"/>
      <dgm:spPr/>
    </dgm:pt>
    <dgm:pt modelId="{3D1C7040-751B-40EA-AA27-0CD304C5F096}" type="pres">
      <dgm:prSet presAssocID="{BD7D3191-3C72-4F1B-A1BB-058878893B6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33E2739-1CC6-488B-9410-D62852383995}" type="pres">
      <dgm:prSet presAssocID="{A8171BCB-EBC1-45BA-AEC1-F61A833AAF55}" presName="circ2" presStyleLbl="vennNode1" presStyleIdx="1" presStyleCnt="4" custScaleX="188786" custScaleY="92531" custLinFactNeighborX="18313" custLinFactNeighborY="3843"/>
      <dgm:spPr/>
    </dgm:pt>
    <dgm:pt modelId="{1C4C2578-5429-49B8-97A8-940DC813F9B1}" type="pres">
      <dgm:prSet presAssocID="{A8171BCB-EBC1-45BA-AEC1-F61A833AAF5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20E8BA4-22E7-4391-A49A-B6DE9F1FF5D9}" type="pres">
      <dgm:prSet presAssocID="{DF787A94-9B6C-46E0-8132-AA1ED84E779C}" presName="circ3" presStyleLbl="vennNode1" presStyleIdx="2" presStyleCnt="4" custScaleX="159708" custLinFactNeighborX="1443" custLinFactNeighborY="1923"/>
      <dgm:spPr/>
    </dgm:pt>
    <dgm:pt modelId="{C07BA85F-62CB-4297-8D1F-89C4574F9E91}" type="pres">
      <dgm:prSet presAssocID="{DF787A94-9B6C-46E0-8132-AA1ED84E779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119BDAF-3002-4802-BD3F-E9411B2436DA}" type="pres">
      <dgm:prSet presAssocID="{E940A624-2E71-438F-AB59-509BE85A0437}" presName="circ4" presStyleLbl="vennNode1" presStyleIdx="3" presStyleCnt="4" custScaleX="200554" custScaleY="91395" custLinFactNeighborX="-18313" custLinFactNeighborY="5417"/>
      <dgm:spPr/>
    </dgm:pt>
    <dgm:pt modelId="{4CF0D956-DF20-4FE5-BB46-EC0BF41D9F24}" type="pres">
      <dgm:prSet presAssocID="{E940A624-2E71-438F-AB59-509BE85A043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7C3D301-7629-47C7-A39C-B6C7CE80B2C3}" type="presOf" srcId="{0758671E-A5F0-4F94-A73B-9B645AA197B7}" destId="{C4FE5FA6-BA05-4D8F-BABE-7EF4A471E146}" srcOrd="0" destOrd="0" presId="urn:microsoft.com/office/officeart/2005/8/layout/venn1"/>
    <dgm:cxn modelId="{E6903618-FD2C-4684-8747-6E5A412F7B62}" srcId="{0758671E-A5F0-4F94-A73B-9B645AA197B7}" destId="{BD7D3191-3C72-4F1B-A1BB-058878893B6F}" srcOrd="0" destOrd="0" parTransId="{21E267DA-E576-421E-83CA-D75371FC890F}" sibTransId="{9A07C2D8-57A4-48E5-92C0-B975D81F9DDE}"/>
    <dgm:cxn modelId="{5D44014C-9631-44D0-95F7-B91C1A2BAC68}" type="presOf" srcId="{E940A624-2E71-438F-AB59-509BE85A0437}" destId="{4CF0D956-DF20-4FE5-BB46-EC0BF41D9F24}" srcOrd="1" destOrd="0" presId="urn:microsoft.com/office/officeart/2005/8/layout/venn1"/>
    <dgm:cxn modelId="{B9F0A857-DFDF-47A3-816F-9F19E279E5F7}" srcId="{0758671E-A5F0-4F94-A73B-9B645AA197B7}" destId="{A8171BCB-EBC1-45BA-AEC1-F61A833AAF55}" srcOrd="1" destOrd="0" parTransId="{A8208239-B4F0-47C1-B633-73538AF334EB}" sibTransId="{13644284-0F4B-4D42-9AF0-9CBA44E8D5CD}"/>
    <dgm:cxn modelId="{815B0C8F-2E5D-4FDE-9A2A-23C2615E3933}" type="presOf" srcId="{DF787A94-9B6C-46E0-8132-AA1ED84E779C}" destId="{C07BA85F-62CB-4297-8D1F-89C4574F9E91}" srcOrd="1" destOrd="0" presId="urn:microsoft.com/office/officeart/2005/8/layout/venn1"/>
    <dgm:cxn modelId="{3AD243AE-C3D0-4768-89D3-A0AD031135FD}" type="presOf" srcId="{A8171BCB-EBC1-45BA-AEC1-F61A833AAF55}" destId="{1C4C2578-5429-49B8-97A8-940DC813F9B1}" srcOrd="1" destOrd="0" presId="urn:microsoft.com/office/officeart/2005/8/layout/venn1"/>
    <dgm:cxn modelId="{FA27FAB2-984C-44E0-AC08-B883EBD51CE4}" type="presOf" srcId="{BD7D3191-3C72-4F1B-A1BB-058878893B6F}" destId="{1D66615E-E94B-4E74-99E6-C0DD24D342BF}" srcOrd="0" destOrd="0" presId="urn:microsoft.com/office/officeart/2005/8/layout/venn1"/>
    <dgm:cxn modelId="{9D7359B9-91DA-4F88-98BF-9FDDABE88CB1}" type="presOf" srcId="{E940A624-2E71-438F-AB59-509BE85A0437}" destId="{9119BDAF-3002-4802-BD3F-E9411B2436DA}" srcOrd="0" destOrd="0" presId="urn:microsoft.com/office/officeart/2005/8/layout/venn1"/>
    <dgm:cxn modelId="{8841FDBC-6B8A-4097-986D-A70D7F95862D}" type="presOf" srcId="{A8171BCB-EBC1-45BA-AEC1-F61A833AAF55}" destId="{E33E2739-1CC6-488B-9410-D62852383995}" srcOrd="0" destOrd="0" presId="urn:microsoft.com/office/officeart/2005/8/layout/venn1"/>
    <dgm:cxn modelId="{EFE56DC1-1E34-4620-BC89-90FF2282CBF1}" srcId="{0758671E-A5F0-4F94-A73B-9B645AA197B7}" destId="{E940A624-2E71-438F-AB59-509BE85A0437}" srcOrd="3" destOrd="0" parTransId="{1C2B5445-8DD0-4F9E-AF3D-49FDF3366212}" sibTransId="{3E622C5E-8A26-47E6-95CF-8F924FE702FE}"/>
    <dgm:cxn modelId="{AE624CC9-554A-4116-ABA6-DF8E2D63E627}" srcId="{0758671E-A5F0-4F94-A73B-9B645AA197B7}" destId="{DF787A94-9B6C-46E0-8132-AA1ED84E779C}" srcOrd="2" destOrd="0" parTransId="{B2A475D3-08A2-4D69-98F9-1547C6F562F4}" sibTransId="{39F11091-EB90-4B71-A068-70A8D389F7AC}"/>
    <dgm:cxn modelId="{7B7E2BCE-3514-4BDF-8D9E-0922CE24F556}" type="presOf" srcId="{DF787A94-9B6C-46E0-8132-AA1ED84E779C}" destId="{420E8BA4-22E7-4391-A49A-B6DE9F1FF5D9}" srcOrd="0" destOrd="0" presId="urn:microsoft.com/office/officeart/2005/8/layout/venn1"/>
    <dgm:cxn modelId="{B4CA92D8-DFCA-48AE-AD18-6790270A7E8A}" type="presOf" srcId="{BD7D3191-3C72-4F1B-A1BB-058878893B6F}" destId="{3D1C7040-751B-40EA-AA27-0CD304C5F096}" srcOrd="1" destOrd="0" presId="urn:microsoft.com/office/officeart/2005/8/layout/venn1"/>
    <dgm:cxn modelId="{A4E126F7-07B7-4ABC-B976-F7CEA89EFAEC}" type="presParOf" srcId="{C4FE5FA6-BA05-4D8F-BABE-7EF4A471E146}" destId="{1D66615E-E94B-4E74-99E6-C0DD24D342BF}" srcOrd="0" destOrd="0" presId="urn:microsoft.com/office/officeart/2005/8/layout/venn1"/>
    <dgm:cxn modelId="{09B73E14-2777-40F0-BE85-BEC33B505AB8}" type="presParOf" srcId="{C4FE5FA6-BA05-4D8F-BABE-7EF4A471E146}" destId="{3D1C7040-751B-40EA-AA27-0CD304C5F096}" srcOrd="1" destOrd="0" presId="urn:microsoft.com/office/officeart/2005/8/layout/venn1"/>
    <dgm:cxn modelId="{4F4B413B-40AD-4F80-9BCC-39B80D946463}" type="presParOf" srcId="{C4FE5FA6-BA05-4D8F-BABE-7EF4A471E146}" destId="{E33E2739-1CC6-488B-9410-D62852383995}" srcOrd="2" destOrd="0" presId="urn:microsoft.com/office/officeart/2005/8/layout/venn1"/>
    <dgm:cxn modelId="{5F488F0D-46B3-4555-9BCE-E2AFFA29B5DB}" type="presParOf" srcId="{C4FE5FA6-BA05-4D8F-BABE-7EF4A471E146}" destId="{1C4C2578-5429-49B8-97A8-940DC813F9B1}" srcOrd="3" destOrd="0" presId="urn:microsoft.com/office/officeart/2005/8/layout/venn1"/>
    <dgm:cxn modelId="{AD530878-ADE7-4725-B464-74F1E39395B3}" type="presParOf" srcId="{C4FE5FA6-BA05-4D8F-BABE-7EF4A471E146}" destId="{420E8BA4-22E7-4391-A49A-B6DE9F1FF5D9}" srcOrd="4" destOrd="0" presId="urn:microsoft.com/office/officeart/2005/8/layout/venn1"/>
    <dgm:cxn modelId="{8B06B5AB-1A44-4A1A-A378-8EFDFBA2692E}" type="presParOf" srcId="{C4FE5FA6-BA05-4D8F-BABE-7EF4A471E146}" destId="{C07BA85F-62CB-4297-8D1F-89C4574F9E91}" srcOrd="5" destOrd="0" presId="urn:microsoft.com/office/officeart/2005/8/layout/venn1"/>
    <dgm:cxn modelId="{9E80DDE1-8925-4686-8E93-C963590450AA}" type="presParOf" srcId="{C4FE5FA6-BA05-4D8F-BABE-7EF4A471E146}" destId="{9119BDAF-3002-4802-BD3F-E9411B2436DA}" srcOrd="6" destOrd="0" presId="urn:microsoft.com/office/officeart/2005/8/layout/venn1"/>
    <dgm:cxn modelId="{2600E0BE-D433-4421-9AEF-34D44F7D6E47}" type="presParOf" srcId="{C4FE5FA6-BA05-4D8F-BABE-7EF4A471E146}" destId="{4CF0D956-DF20-4FE5-BB46-EC0BF41D9F24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FDB5FF-7C11-4B4D-AA4F-D4365C415D8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BD532E3-7703-417F-85CB-5A7BABFB932D}">
      <dgm:prSet phldrT="[Text]" custT="1"/>
      <dgm:spPr>
        <a:solidFill>
          <a:srgbClr val="027473">
            <a:alpha val="50000"/>
          </a:srgbClr>
        </a:solidFill>
      </dgm:spPr>
      <dgm:t>
        <a:bodyPr/>
        <a:lstStyle/>
        <a:p>
          <a:r>
            <a:rPr lang="de-DE" sz="2400" dirty="0">
              <a:solidFill>
                <a:schemeClr val="tx1"/>
              </a:solidFill>
            </a:rPr>
            <a:t>Schulische Berufliche Orientierung nach KAoA</a:t>
          </a:r>
        </a:p>
      </dgm:t>
    </dgm:pt>
    <dgm:pt modelId="{A0E3C2FA-030A-49C8-BC26-CD6E599679D4}" type="parTrans" cxnId="{247CED92-D71E-4AE4-97B7-999CBF88AB4F}">
      <dgm:prSet/>
      <dgm:spPr/>
      <dgm:t>
        <a:bodyPr/>
        <a:lstStyle/>
        <a:p>
          <a:endParaRPr lang="de-DE"/>
        </a:p>
      </dgm:t>
    </dgm:pt>
    <dgm:pt modelId="{EB83709D-8F38-4CDB-B61A-72E42CFD781C}" type="sibTrans" cxnId="{247CED92-D71E-4AE4-97B7-999CBF88AB4F}">
      <dgm:prSet/>
      <dgm:spPr/>
      <dgm:t>
        <a:bodyPr/>
        <a:lstStyle/>
        <a:p>
          <a:endParaRPr lang="de-DE"/>
        </a:p>
      </dgm:t>
    </dgm:pt>
    <dgm:pt modelId="{A7DCDB85-B794-4257-8940-75F27A2AD9DF}">
      <dgm:prSet phldrT="[Text]" custT="1"/>
      <dgm:spPr>
        <a:solidFill>
          <a:srgbClr val="027473">
            <a:alpha val="42000"/>
          </a:srgbClr>
        </a:solidFill>
      </dgm:spPr>
      <dgm:t>
        <a:bodyPr/>
        <a:lstStyle/>
        <a:p>
          <a:r>
            <a:rPr lang="de-DE" sz="2400" dirty="0">
              <a:solidFill>
                <a:schemeClr val="tx1"/>
              </a:solidFill>
            </a:rPr>
            <a:t>KAoA- Standardelemente </a:t>
          </a:r>
        </a:p>
      </dgm:t>
    </dgm:pt>
    <dgm:pt modelId="{F99C44B6-7A0F-4579-AE95-8238D62B2585}" type="parTrans" cxnId="{4678DEEF-9B04-42A2-B857-86785AA1E561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de-DE"/>
        </a:p>
      </dgm:t>
    </dgm:pt>
    <dgm:pt modelId="{2AA70E02-CF95-4BD7-A251-7A029A58CF8A}" type="sibTrans" cxnId="{4678DEEF-9B04-42A2-B857-86785AA1E561}">
      <dgm:prSet/>
      <dgm:spPr/>
      <dgm:t>
        <a:bodyPr/>
        <a:lstStyle/>
        <a:p>
          <a:endParaRPr lang="de-DE"/>
        </a:p>
      </dgm:t>
    </dgm:pt>
    <dgm:pt modelId="{50DD3C64-9D2B-4153-92B2-291B3DB1318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de-DE" sz="2400" kern="1200" dirty="0">
              <a:solidFill>
                <a:schemeClr val="tx1"/>
              </a:solidFill>
            </a:rPr>
            <a:t>KAoA-STAR </a:t>
          </a:r>
          <a:r>
            <a:rPr lang="de-DE" sz="2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Standardelemente</a:t>
          </a:r>
          <a:br>
            <a:rPr lang="de-DE" sz="1800" kern="1200" dirty="0">
              <a:solidFill>
                <a:schemeClr val="tx1"/>
              </a:solidFill>
            </a:rPr>
          </a:br>
          <a:r>
            <a:rPr lang="de-DE" sz="1800" kern="1200" dirty="0">
              <a:solidFill>
                <a:schemeClr val="tx1"/>
              </a:solidFill>
            </a:rPr>
            <a:t>(Schule trifft Arbeitswelt)</a:t>
          </a:r>
        </a:p>
        <a:p>
          <a:pPr algn="ctr"/>
          <a:r>
            <a:rPr lang="de-DE" sz="1800" kern="1200" dirty="0">
              <a:solidFill>
                <a:schemeClr val="tx1"/>
              </a:solidFill>
            </a:rPr>
            <a:t>Schwerbehinderte SuS </a:t>
          </a:r>
          <a:r>
            <a:rPr lang="de-DE" sz="1800" b="1" kern="1200" dirty="0">
              <a:solidFill>
                <a:schemeClr val="tx1"/>
              </a:solidFill>
            </a:rPr>
            <a:t>oder</a:t>
          </a:r>
          <a:r>
            <a:rPr lang="de-DE" sz="1800" kern="1200" dirty="0">
              <a:solidFill>
                <a:schemeClr val="tx1"/>
              </a:solidFill>
            </a:rPr>
            <a:t> SuS mit Förderschwerpunkt: </a:t>
          </a:r>
        </a:p>
        <a:p>
          <a:pPr algn="l">
            <a:buNone/>
          </a:pPr>
          <a:r>
            <a:rPr lang="de-DE" sz="1800" kern="1200" dirty="0">
              <a:solidFill>
                <a:schemeClr val="tx1"/>
              </a:solidFill>
            </a:rPr>
            <a:t>- geistige Entwicklung</a:t>
          </a:r>
        </a:p>
        <a:p>
          <a:pPr algn="l">
            <a:buNone/>
          </a:pPr>
          <a:r>
            <a:rPr lang="de-DE" sz="1800" kern="1200" dirty="0">
              <a:solidFill>
                <a:schemeClr val="tx1"/>
              </a:solidFill>
            </a:rPr>
            <a:t>- körperliche-motorische </a:t>
          </a:r>
          <a:r>
            <a:rPr lang="de-DE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Entwicklung</a:t>
          </a:r>
        </a:p>
        <a:p>
          <a:pPr algn="l">
            <a:buNone/>
          </a:pPr>
          <a:r>
            <a:rPr lang="de-DE" sz="1800" kern="1200" dirty="0">
              <a:solidFill>
                <a:schemeClr val="tx1"/>
              </a:solidFill>
            </a:rPr>
            <a:t>- Sprache </a:t>
          </a:r>
        </a:p>
        <a:p>
          <a:pPr algn="l">
            <a:buNone/>
          </a:pPr>
          <a:r>
            <a:rPr lang="de-DE" sz="1800" kern="1200" dirty="0">
              <a:solidFill>
                <a:schemeClr val="tx1"/>
              </a:solidFill>
            </a:rPr>
            <a:t>- Hören  und Kommunikation </a:t>
          </a:r>
        </a:p>
        <a:p>
          <a:pPr algn="l">
            <a:buNone/>
          </a:pPr>
          <a:r>
            <a:rPr lang="de-DE" sz="1800" kern="1200" dirty="0">
              <a:solidFill>
                <a:schemeClr val="tx1"/>
              </a:solidFill>
            </a:rPr>
            <a:t>- Sehen </a:t>
          </a:r>
        </a:p>
      </dgm:t>
    </dgm:pt>
    <dgm:pt modelId="{D79FA00C-85B6-4D00-9765-4176032F3086}" type="parTrans" cxnId="{394411B9-48F4-4FEE-8AB7-8C66A903933F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de-DE"/>
        </a:p>
      </dgm:t>
    </dgm:pt>
    <dgm:pt modelId="{D3FC83DC-62D2-431C-AEEB-29711CF538B8}" type="sibTrans" cxnId="{394411B9-48F4-4FEE-8AB7-8C66A903933F}">
      <dgm:prSet/>
      <dgm:spPr/>
      <dgm:t>
        <a:bodyPr/>
        <a:lstStyle/>
        <a:p>
          <a:endParaRPr lang="de-DE"/>
        </a:p>
      </dgm:t>
    </dgm:pt>
    <dgm:pt modelId="{B62E6487-2924-4950-A701-41995EF30D4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de-DE" sz="2000" dirty="0">
              <a:solidFill>
                <a:schemeClr val="tx1"/>
              </a:solidFill>
            </a:rPr>
            <a:t>Zusätzliche Angebote für ausgewählte Schüler </a:t>
          </a:r>
        </a:p>
      </dgm:t>
    </dgm:pt>
    <dgm:pt modelId="{6CAF5F08-ECDB-400C-8099-4F0BEC2C8276}" type="parTrans" cxnId="{364C9079-ECCC-4037-975C-1713A577FD95}">
      <dgm:prSet/>
      <dgm:spPr>
        <a:ln>
          <a:noFill/>
        </a:ln>
      </dgm:spPr>
      <dgm:t>
        <a:bodyPr/>
        <a:lstStyle/>
        <a:p>
          <a:endParaRPr lang="de-DE"/>
        </a:p>
      </dgm:t>
    </dgm:pt>
    <dgm:pt modelId="{ED3477FD-B189-4837-B197-97F1D6C15BA1}" type="sibTrans" cxnId="{364C9079-ECCC-4037-975C-1713A577FD95}">
      <dgm:prSet/>
      <dgm:spPr/>
      <dgm:t>
        <a:bodyPr/>
        <a:lstStyle/>
        <a:p>
          <a:endParaRPr lang="de-DE"/>
        </a:p>
      </dgm:t>
    </dgm:pt>
    <dgm:pt modelId="{A2298C33-3E3C-429C-9891-19C9AB75507D}">
      <dgm:prSet custT="1"/>
      <dgm:spPr>
        <a:solidFill>
          <a:srgbClr val="027473">
            <a:alpha val="50000"/>
          </a:srgbClr>
        </a:solidFill>
      </dgm:spPr>
      <dgm:t>
        <a:bodyPr/>
        <a:lstStyle/>
        <a:p>
          <a:r>
            <a:rPr lang="de-DE" sz="2400" dirty="0">
              <a:solidFill>
                <a:schemeClr val="tx1"/>
              </a:solidFill>
            </a:rPr>
            <a:t>Regelangebote</a:t>
          </a:r>
        </a:p>
      </dgm:t>
    </dgm:pt>
    <dgm:pt modelId="{17C6EAB8-A30E-47D2-940F-C96C8A708005}" type="parTrans" cxnId="{DB968BC6-517F-47FB-AAA3-5DDB617EE970}">
      <dgm:prSet/>
      <dgm:spPr>
        <a:ln>
          <a:noFill/>
        </a:ln>
      </dgm:spPr>
      <dgm:t>
        <a:bodyPr/>
        <a:lstStyle/>
        <a:p>
          <a:endParaRPr lang="de-DE"/>
        </a:p>
      </dgm:t>
    </dgm:pt>
    <dgm:pt modelId="{96D00CFA-1CE6-4515-8DD9-97C24DD8D6D0}" type="sibTrans" cxnId="{DB968BC6-517F-47FB-AAA3-5DDB617EE970}">
      <dgm:prSet/>
      <dgm:spPr/>
      <dgm:t>
        <a:bodyPr/>
        <a:lstStyle/>
        <a:p>
          <a:endParaRPr lang="de-DE"/>
        </a:p>
      </dgm:t>
    </dgm:pt>
    <dgm:pt modelId="{1C8C0EB0-2F5C-4FF3-877A-4C35944CD7A1}" type="pres">
      <dgm:prSet presAssocID="{68FDB5FF-7C11-4B4D-AA4F-D4365C415D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5061F03-8FCC-409B-998A-605B3CCB4662}" type="pres">
      <dgm:prSet presAssocID="{4BD532E3-7703-417F-85CB-5A7BABFB932D}" presName="hierRoot1" presStyleCnt="0">
        <dgm:presLayoutVars>
          <dgm:hierBranch val="init"/>
        </dgm:presLayoutVars>
      </dgm:prSet>
      <dgm:spPr/>
    </dgm:pt>
    <dgm:pt modelId="{63B110F1-528D-4074-80D4-5484491B286C}" type="pres">
      <dgm:prSet presAssocID="{4BD532E3-7703-417F-85CB-5A7BABFB932D}" presName="rootComposite1" presStyleCnt="0"/>
      <dgm:spPr/>
    </dgm:pt>
    <dgm:pt modelId="{49D6A31A-A02E-4E38-B2D2-E4157B51994E}" type="pres">
      <dgm:prSet presAssocID="{4BD532E3-7703-417F-85CB-5A7BABFB932D}" presName="rootText1" presStyleLbl="node0" presStyleIdx="0" presStyleCnt="1" custScaleX="490816" custScaleY="125659" custLinFactNeighborX="17228" custLinFactNeighborY="5145">
        <dgm:presLayoutVars>
          <dgm:chPref val="3"/>
        </dgm:presLayoutVars>
      </dgm:prSet>
      <dgm:spPr/>
    </dgm:pt>
    <dgm:pt modelId="{6B6BF459-EBBE-4115-B45B-35E02FA81DEF}" type="pres">
      <dgm:prSet presAssocID="{4BD532E3-7703-417F-85CB-5A7BABFB932D}" presName="rootConnector1" presStyleLbl="node1" presStyleIdx="0" presStyleCnt="0"/>
      <dgm:spPr/>
    </dgm:pt>
    <dgm:pt modelId="{AC8F3A58-DB13-4ECC-98AD-2229FB6B0A64}" type="pres">
      <dgm:prSet presAssocID="{4BD532E3-7703-417F-85CB-5A7BABFB932D}" presName="hierChild2" presStyleCnt="0"/>
      <dgm:spPr/>
    </dgm:pt>
    <dgm:pt modelId="{0EB91435-2FFB-4958-8F49-32162DAF75EB}" type="pres">
      <dgm:prSet presAssocID="{F99C44B6-7A0F-4579-AE95-8238D62B2585}" presName="Name37" presStyleLbl="parChTrans1D2" presStyleIdx="0" presStyleCnt="2"/>
      <dgm:spPr/>
    </dgm:pt>
    <dgm:pt modelId="{2F49AB24-34DB-4940-810F-1F031A9ED93C}" type="pres">
      <dgm:prSet presAssocID="{A7DCDB85-B794-4257-8940-75F27A2AD9DF}" presName="hierRoot2" presStyleCnt="0">
        <dgm:presLayoutVars>
          <dgm:hierBranch val="init"/>
        </dgm:presLayoutVars>
      </dgm:prSet>
      <dgm:spPr/>
    </dgm:pt>
    <dgm:pt modelId="{1A2E01B5-F78F-4849-B133-C733A77899A4}" type="pres">
      <dgm:prSet presAssocID="{A7DCDB85-B794-4257-8940-75F27A2AD9DF}" presName="rootComposite" presStyleCnt="0"/>
      <dgm:spPr/>
    </dgm:pt>
    <dgm:pt modelId="{8A3F7869-B8EC-4EA7-95E0-FAB2A1D1DC90}" type="pres">
      <dgm:prSet presAssocID="{A7DCDB85-B794-4257-8940-75F27A2AD9DF}" presName="rootText" presStyleLbl="node2" presStyleIdx="0" presStyleCnt="2" custScaleX="329550" custScaleY="118168" custLinFactNeighborX="5430">
        <dgm:presLayoutVars>
          <dgm:chPref val="3"/>
        </dgm:presLayoutVars>
      </dgm:prSet>
      <dgm:spPr/>
    </dgm:pt>
    <dgm:pt modelId="{BDAD05B6-4619-4957-88E3-9C6B9E98763A}" type="pres">
      <dgm:prSet presAssocID="{A7DCDB85-B794-4257-8940-75F27A2AD9DF}" presName="rootConnector" presStyleLbl="node2" presStyleIdx="0" presStyleCnt="2"/>
      <dgm:spPr/>
    </dgm:pt>
    <dgm:pt modelId="{7A88AD90-8ABB-4753-A73D-673B5AEFE3E4}" type="pres">
      <dgm:prSet presAssocID="{A7DCDB85-B794-4257-8940-75F27A2AD9DF}" presName="hierChild4" presStyleCnt="0"/>
      <dgm:spPr/>
    </dgm:pt>
    <dgm:pt modelId="{0581245D-ADAE-47E8-A7BF-8AC60322765D}" type="pres">
      <dgm:prSet presAssocID="{6CAF5F08-ECDB-400C-8099-4F0BEC2C8276}" presName="Name37" presStyleLbl="parChTrans1D3" presStyleIdx="0" presStyleCnt="2"/>
      <dgm:spPr/>
    </dgm:pt>
    <dgm:pt modelId="{B068A323-A4C8-4398-9463-4FB44AC5AA06}" type="pres">
      <dgm:prSet presAssocID="{B62E6487-2924-4950-A701-41995EF30D44}" presName="hierRoot2" presStyleCnt="0">
        <dgm:presLayoutVars>
          <dgm:hierBranch val="init"/>
        </dgm:presLayoutVars>
      </dgm:prSet>
      <dgm:spPr/>
    </dgm:pt>
    <dgm:pt modelId="{17CED614-AA1E-4895-AA48-4ECAE94CB6C7}" type="pres">
      <dgm:prSet presAssocID="{B62E6487-2924-4950-A701-41995EF30D44}" presName="rootComposite" presStyleCnt="0"/>
      <dgm:spPr/>
    </dgm:pt>
    <dgm:pt modelId="{910A4CC9-371A-4B65-8BE8-08CD74082E76}" type="pres">
      <dgm:prSet presAssocID="{B62E6487-2924-4950-A701-41995EF30D44}" presName="rootText" presStyleLbl="node3" presStyleIdx="0" presStyleCnt="2" custScaleX="156838" custScaleY="193382" custLinFactNeighborX="95755" custLinFactNeighborY="3735">
        <dgm:presLayoutVars>
          <dgm:chPref val="3"/>
        </dgm:presLayoutVars>
      </dgm:prSet>
      <dgm:spPr/>
    </dgm:pt>
    <dgm:pt modelId="{847EAA84-F3AB-4BEE-BEE1-EF2D7902FE5D}" type="pres">
      <dgm:prSet presAssocID="{B62E6487-2924-4950-A701-41995EF30D44}" presName="rootConnector" presStyleLbl="node3" presStyleIdx="0" presStyleCnt="2"/>
      <dgm:spPr/>
    </dgm:pt>
    <dgm:pt modelId="{2C3282B0-0195-422B-93E1-9FCA4B5D67A8}" type="pres">
      <dgm:prSet presAssocID="{B62E6487-2924-4950-A701-41995EF30D44}" presName="hierChild4" presStyleCnt="0"/>
      <dgm:spPr/>
    </dgm:pt>
    <dgm:pt modelId="{71356FF5-0DDC-46EF-AC30-43AF16CF0DF2}" type="pres">
      <dgm:prSet presAssocID="{B62E6487-2924-4950-A701-41995EF30D44}" presName="hierChild5" presStyleCnt="0"/>
      <dgm:spPr/>
    </dgm:pt>
    <dgm:pt modelId="{5ADCD30A-932A-4267-9B54-BFBA6690633E}" type="pres">
      <dgm:prSet presAssocID="{17C6EAB8-A30E-47D2-940F-C96C8A708005}" presName="Name37" presStyleLbl="parChTrans1D3" presStyleIdx="1" presStyleCnt="2"/>
      <dgm:spPr/>
    </dgm:pt>
    <dgm:pt modelId="{798311C0-822E-4566-841B-33C28EE84901}" type="pres">
      <dgm:prSet presAssocID="{A2298C33-3E3C-429C-9891-19C9AB75507D}" presName="hierRoot2" presStyleCnt="0">
        <dgm:presLayoutVars>
          <dgm:hierBranch val="init"/>
        </dgm:presLayoutVars>
      </dgm:prSet>
      <dgm:spPr/>
    </dgm:pt>
    <dgm:pt modelId="{506AFF43-061F-422C-BCF2-67CC6B7A5C60}" type="pres">
      <dgm:prSet presAssocID="{A2298C33-3E3C-429C-9891-19C9AB75507D}" presName="rootComposite" presStyleCnt="0"/>
      <dgm:spPr/>
    </dgm:pt>
    <dgm:pt modelId="{79003FBE-769B-4B4F-96BF-70430412FB14}" type="pres">
      <dgm:prSet presAssocID="{A2298C33-3E3C-429C-9891-19C9AB75507D}" presName="rootText" presStyleLbl="node3" presStyleIdx="1" presStyleCnt="2" custScaleX="159995" custScaleY="193293" custLinFactY="-100000" custLinFactNeighborX="-71186" custLinFactNeighborY="-127545">
        <dgm:presLayoutVars>
          <dgm:chPref val="3"/>
        </dgm:presLayoutVars>
      </dgm:prSet>
      <dgm:spPr/>
    </dgm:pt>
    <dgm:pt modelId="{23ABD8B8-756C-46DE-AA5C-88246EDCD676}" type="pres">
      <dgm:prSet presAssocID="{A2298C33-3E3C-429C-9891-19C9AB75507D}" presName="rootConnector" presStyleLbl="node3" presStyleIdx="1" presStyleCnt="2"/>
      <dgm:spPr/>
    </dgm:pt>
    <dgm:pt modelId="{64020418-BE59-4104-9E4C-6EA8C505DF06}" type="pres">
      <dgm:prSet presAssocID="{A2298C33-3E3C-429C-9891-19C9AB75507D}" presName="hierChild4" presStyleCnt="0"/>
      <dgm:spPr/>
    </dgm:pt>
    <dgm:pt modelId="{BF1ED9C8-3A05-4921-ABA6-2149556E8721}" type="pres">
      <dgm:prSet presAssocID="{A2298C33-3E3C-429C-9891-19C9AB75507D}" presName="hierChild5" presStyleCnt="0"/>
      <dgm:spPr/>
    </dgm:pt>
    <dgm:pt modelId="{6B12D24A-9A0B-48E5-B558-2FBECA47D68F}" type="pres">
      <dgm:prSet presAssocID="{A7DCDB85-B794-4257-8940-75F27A2AD9DF}" presName="hierChild5" presStyleCnt="0"/>
      <dgm:spPr/>
    </dgm:pt>
    <dgm:pt modelId="{EDC7B939-AF8F-43C9-A4E9-508192C1D15F}" type="pres">
      <dgm:prSet presAssocID="{D79FA00C-85B6-4D00-9765-4176032F3086}" presName="Name37" presStyleLbl="parChTrans1D2" presStyleIdx="1" presStyleCnt="2"/>
      <dgm:spPr/>
    </dgm:pt>
    <dgm:pt modelId="{F166E97F-A2D7-4B6D-98A6-A52343C90BF1}" type="pres">
      <dgm:prSet presAssocID="{50DD3C64-9D2B-4153-92B2-291B3DB13180}" presName="hierRoot2" presStyleCnt="0">
        <dgm:presLayoutVars>
          <dgm:hierBranch val="init"/>
        </dgm:presLayoutVars>
      </dgm:prSet>
      <dgm:spPr/>
    </dgm:pt>
    <dgm:pt modelId="{8F9CBD9C-17BA-4B1E-BB32-F455A6A8A619}" type="pres">
      <dgm:prSet presAssocID="{50DD3C64-9D2B-4153-92B2-291B3DB13180}" presName="rootComposite" presStyleCnt="0"/>
      <dgm:spPr/>
    </dgm:pt>
    <dgm:pt modelId="{59AC1B36-57FE-49B8-A630-F9B5AE74FFD3}" type="pres">
      <dgm:prSet presAssocID="{50DD3C64-9D2B-4153-92B2-291B3DB13180}" presName="rootText" presStyleLbl="node2" presStyleIdx="1" presStyleCnt="2" custScaleX="307428" custScaleY="485765" custLinFactNeighborX="1374">
        <dgm:presLayoutVars>
          <dgm:chPref val="3"/>
        </dgm:presLayoutVars>
      </dgm:prSet>
      <dgm:spPr/>
    </dgm:pt>
    <dgm:pt modelId="{8890B5E8-6C36-4383-A1CF-BF4F926475C7}" type="pres">
      <dgm:prSet presAssocID="{50DD3C64-9D2B-4153-92B2-291B3DB13180}" presName="rootConnector" presStyleLbl="node2" presStyleIdx="1" presStyleCnt="2"/>
      <dgm:spPr/>
    </dgm:pt>
    <dgm:pt modelId="{45BBECAA-5244-4121-8E2E-ABAB7B587BA6}" type="pres">
      <dgm:prSet presAssocID="{50DD3C64-9D2B-4153-92B2-291B3DB13180}" presName="hierChild4" presStyleCnt="0"/>
      <dgm:spPr/>
    </dgm:pt>
    <dgm:pt modelId="{9E060F3E-0B41-4539-9B9A-8EB061CAEDBE}" type="pres">
      <dgm:prSet presAssocID="{50DD3C64-9D2B-4153-92B2-291B3DB13180}" presName="hierChild5" presStyleCnt="0"/>
      <dgm:spPr/>
    </dgm:pt>
    <dgm:pt modelId="{8F2055B4-04FD-4086-AB11-7D604EE626B7}" type="pres">
      <dgm:prSet presAssocID="{4BD532E3-7703-417F-85CB-5A7BABFB932D}" presName="hierChild3" presStyleCnt="0"/>
      <dgm:spPr/>
    </dgm:pt>
  </dgm:ptLst>
  <dgm:cxnLst>
    <dgm:cxn modelId="{2962A93D-DC4D-4B18-9CC7-6B0FC6025E48}" type="presOf" srcId="{A7DCDB85-B794-4257-8940-75F27A2AD9DF}" destId="{8A3F7869-B8EC-4EA7-95E0-FAB2A1D1DC90}" srcOrd="0" destOrd="0" presId="urn:microsoft.com/office/officeart/2005/8/layout/orgChart1"/>
    <dgm:cxn modelId="{0B89C672-CE86-4ADB-96E8-199C83A0DE8C}" type="presOf" srcId="{B62E6487-2924-4950-A701-41995EF30D44}" destId="{910A4CC9-371A-4B65-8BE8-08CD74082E76}" srcOrd="0" destOrd="0" presId="urn:microsoft.com/office/officeart/2005/8/layout/orgChart1"/>
    <dgm:cxn modelId="{AD7E5258-9628-4678-B344-D95D4CA27A88}" type="presOf" srcId="{B62E6487-2924-4950-A701-41995EF30D44}" destId="{847EAA84-F3AB-4BEE-BEE1-EF2D7902FE5D}" srcOrd="1" destOrd="0" presId="urn:microsoft.com/office/officeart/2005/8/layout/orgChart1"/>
    <dgm:cxn modelId="{364C9079-ECCC-4037-975C-1713A577FD95}" srcId="{A7DCDB85-B794-4257-8940-75F27A2AD9DF}" destId="{B62E6487-2924-4950-A701-41995EF30D44}" srcOrd="0" destOrd="0" parTransId="{6CAF5F08-ECDB-400C-8099-4F0BEC2C8276}" sibTransId="{ED3477FD-B189-4837-B197-97F1D6C15BA1}"/>
    <dgm:cxn modelId="{414A737B-AB21-4816-A0EA-BFCCF0BE9BCE}" type="presOf" srcId="{A2298C33-3E3C-429C-9891-19C9AB75507D}" destId="{79003FBE-769B-4B4F-96BF-70430412FB14}" srcOrd="0" destOrd="0" presId="urn:microsoft.com/office/officeart/2005/8/layout/orgChart1"/>
    <dgm:cxn modelId="{D78A3A7E-C4F3-411C-90FF-3AA924F61B2F}" type="presOf" srcId="{A2298C33-3E3C-429C-9891-19C9AB75507D}" destId="{23ABD8B8-756C-46DE-AA5C-88246EDCD676}" srcOrd="1" destOrd="0" presId="urn:microsoft.com/office/officeart/2005/8/layout/orgChart1"/>
    <dgm:cxn modelId="{AFC35A84-C8C4-4B55-8AE1-60DFF08153B0}" type="presOf" srcId="{6CAF5F08-ECDB-400C-8099-4F0BEC2C8276}" destId="{0581245D-ADAE-47E8-A7BF-8AC60322765D}" srcOrd="0" destOrd="0" presId="urn:microsoft.com/office/officeart/2005/8/layout/orgChart1"/>
    <dgm:cxn modelId="{F9A12787-2292-4243-9740-26191C37433F}" type="presOf" srcId="{D79FA00C-85B6-4D00-9765-4176032F3086}" destId="{EDC7B939-AF8F-43C9-A4E9-508192C1D15F}" srcOrd="0" destOrd="0" presId="urn:microsoft.com/office/officeart/2005/8/layout/orgChart1"/>
    <dgm:cxn modelId="{8CD6FB89-1612-4EA9-A7D5-0629770E4CE7}" type="presOf" srcId="{68FDB5FF-7C11-4B4D-AA4F-D4365C415D87}" destId="{1C8C0EB0-2F5C-4FF3-877A-4C35944CD7A1}" srcOrd="0" destOrd="0" presId="urn:microsoft.com/office/officeart/2005/8/layout/orgChart1"/>
    <dgm:cxn modelId="{247CED92-D71E-4AE4-97B7-999CBF88AB4F}" srcId="{68FDB5FF-7C11-4B4D-AA4F-D4365C415D87}" destId="{4BD532E3-7703-417F-85CB-5A7BABFB932D}" srcOrd="0" destOrd="0" parTransId="{A0E3C2FA-030A-49C8-BC26-CD6E599679D4}" sibTransId="{EB83709D-8F38-4CDB-B61A-72E42CFD781C}"/>
    <dgm:cxn modelId="{4F648CA1-94ED-45B6-AB41-592152652E1D}" type="presOf" srcId="{4BD532E3-7703-417F-85CB-5A7BABFB932D}" destId="{49D6A31A-A02E-4E38-B2D2-E4157B51994E}" srcOrd="0" destOrd="0" presId="urn:microsoft.com/office/officeart/2005/8/layout/orgChart1"/>
    <dgm:cxn modelId="{3C61BDA5-734C-47F8-95B1-3832E934EA32}" type="presOf" srcId="{17C6EAB8-A30E-47D2-940F-C96C8A708005}" destId="{5ADCD30A-932A-4267-9B54-BFBA6690633E}" srcOrd="0" destOrd="0" presId="urn:microsoft.com/office/officeart/2005/8/layout/orgChart1"/>
    <dgm:cxn modelId="{69BC38A9-6897-44ED-9022-1EB3022FEB37}" type="presOf" srcId="{F99C44B6-7A0F-4579-AE95-8238D62B2585}" destId="{0EB91435-2FFB-4958-8F49-32162DAF75EB}" srcOrd="0" destOrd="0" presId="urn:microsoft.com/office/officeart/2005/8/layout/orgChart1"/>
    <dgm:cxn modelId="{497178AE-36D9-4EFA-9F51-426C81A28DE7}" type="presOf" srcId="{4BD532E3-7703-417F-85CB-5A7BABFB932D}" destId="{6B6BF459-EBBE-4115-B45B-35E02FA81DEF}" srcOrd="1" destOrd="0" presId="urn:microsoft.com/office/officeart/2005/8/layout/orgChart1"/>
    <dgm:cxn modelId="{394411B9-48F4-4FEE-8AB7-8C66A903933F}" srcId="{4BD532E3-7703-417F-85CB-5A7BABFB932D}" destId="{50DD3C64-9D2B-4153-92B2-291B3DB13180}" srcOrd="1" destOrd="0" parTransId="{D79FA00C-85B6-4D00-9765-4176032F3086}" sibTransId="{D3FC83DC-62D2-431C-AEEB-29711CF538B8}"/>
    <dgm:cxn modelId="{DB968BC6-517F-47FB-AAA3-5DDB617EE970}" srcId="{A7DCDB85-B794-4257-8940-75F27A2AD9DF}" destId="{A2298C33-3E3C-429C-9891-19C9AB75507D}" srcOrd="1" destOrd="0" parTransId="{17C6EAB8-A30E-47D2-940F-C96C8A708005}" sibTransId="{96D00CFA-1CE6-4515-8DD9-97C24DD8D6D0}"/>
    <dgm:cxn modelId="{64C04ED8-67BC-422D-B719-AD26A589D95F}" type="presOf" srcId="{A7DCDB85-B794-4257-8940-75F27A2AD9DF}" destId="{BDAD05B6-4619-4957-88E3-9C6B9E98763A}" srcOrd="1" destOrd="0" presId="urn:microsoft.com/office/officeart/2005/8/layout/orgChart1"/>
    <dgm:cxn modelId="{4678DEEF-9B04-42A2-B857-86785AA1E561}" srcId="{4BD532E3-7703-417F-85CB-5A7BABFB932D}" destId="{A7DCDB85-B794-4257-8940-75F27A2AD9DF}" srcOrd="0" destOrd="0" parTransId="{F99C44B6-7A0F-4579-AE95-8238D62B2585}" sibTransId="{2AA70E02-CF95-4BD7-A251-7A029A58CF8A}"/>
    <dgm:cxn modelId="{EDB171FA-7245-422C-ADCD-59FF0471DA34}" type="presOf" srcId="{50DD3C64-9D2B-4153-92B2-291B3DB13180}" destId="{59AC1B36-57FE-49B8-A630-F9B5AE74FFD3}" srcOrd="0" destOrd="0" presId="urn:microsoft.com/office/officeart/2005/8/layout/orgChart1"/>
    <dgm:cxn modelId="{B4ED04FB-107E-4802-8166-EAC3F70EF191}" type="presOf" srcId="{50DD3C64-9D2B-4153-92B2-291B3DB13180}" destId="{8890B5E8-6C36-4383-A1CF-BF4F926475C7}" srcOrd="1" destOrd="0" presId="urn:microsoft.com/office/officeart/2005/8/layout/orgChart1"/>
    <dgm:cxn modelId="{E3F92610-81CA-4930-A6A1-8BBF7AD0109D}" type="presParOf" srcId="{1C8C0EB0-2F5C-4FF3-877A-4C35944CD7A1}" destId="{95061F03-8FCC-409B-998A-605B3CCB4662}" srcOrd="0" destOrd="0" presId="urn:microsoft.com/office/officeart/2005/8/layout/orgChart1"/>
    <dgm:cxn modelId="{7781FBB2-57BE-4E01-AFBB-200BC8D69780}" type="presParOf" srcId="{95061F03-8FCC-409B-998A-605B3CCB4662}" destId="{63B110F1-528D-4074-80D4-5484491B286C}" srcOrd="0" destOrd="0" presId="urn:microsoft.com/office/officeart/2005/8/layout/orgChart1"/>
    <dgm:cxn modelId="{34B9F64F-670B-4A25-9466-45E0BD0F2BA9}" type="presParOf" srcId="{63B110F1-528D-4074-80D4-5484491B286C}" destId="{49D6A31A-A02E-4E38-B2D2-E4157B51994E}" srcOrd="0" destOrd="0" presId="urn:microsoft.com/office/officeart/2005/8/layout/orgChart1"/>
    <dgm:cxn modelId="{8586AD6B-393B-4937-A346-0EF9CA7F7354}" type="presParOf" srcId="{63B110F1-528D-4074-80D4-5484491B286C}" destId="{6B6BF459-EBBE-4115-B45B-35E02FA81DEF}" srcOrd="1" destOrd="0" presId="urn:microsoft.com/office/officeart/2005/8/layout/orgChart1"/>
    <dgm:cxn modelId="{0C213ED0-A8CE-48C2-B6B1-27A383EC2BC0}" type="presParOf" srcId="{95061F03-8FCC-409B-998A-605B3CCB4662}" destId="{AC8F3A58-DB13-4ECC-98AD-2229FB6B0A64}" srcOrd="1" destOrd="0" presId="urn:microsoft.com/office/officeart/2005/8/layout/orgChart1"/>
    <dgm:cxn modelId="{D161EFB8-E923-4EB9-9107-AEE96FDECDB1}" type="presParOf" srcId="{AC8F3A58-DB13-4ECC-98AD-2229FB6B0A64}" destId="{0EB91435-2FFB-4958-8F49-32162DAF75EB}" srcOrd="0" destOrd="0" presId="urn:microsoft.com/office/officeart/2005/8/layout/orgChart1"/>
    <dgm:cxn modelId="{9C027013-9A0A-41CD-82B2-9FFB97349C36}" type="presParOf" srcId="{AC8F3A58-DB13-4ECC-98AD-2229FB6B0A64}" destId="{2F49AB24-34DB-4940-810F-1F031A9ED93C}" srcOrd="1" destOrd="0" presId="urn:microsoft.com/office/officeart/2005/8/layout/orgChart1"/>
    <dgm:cxn modelId="{F05A93EC-FE41-4635-8976-FFE1F2068AE7}" type="presParOf" srcId="{2F49AB24-34DB-4940-810F-1F031A9ED93C}" destId="{1A2E01B5-F78F-4849-B133-C733A77899A4}" srcOrd="0" destOrd="0" presId="urn:microsoft.com/office/officeart/2005/8/layout/orgChart1"/>
    <dgm:cxn modelId="{544C7FC0-AEB7-4C15-BECB-00DA5AE441AA}" type="presParOf" srcId="{1A2E01B5-F78F-4849-B133-C733A77899A4}" destId="{8A3F7869-B8EC-4EA7-95E0-FAB2A1D1DC90}" srcOrd="0" destOrd="0" presId="urn:microsoft.com/office/officeart/2005/8/layout/orgChart1"/>
    <dgm:cxn modelId="{1A7E7F06-70AF-4A38-8AAE-D30E6D2A8558}" type="presParOf" srcId="{1A2E01B5-F78F-4849-B133-C733A77899A4}" destId="{BDAD05B6-4619-4957-88E3-9C6B9E98763A}" srcOrd="1" destOrd="0" presId="urn:microsoft.com/office/officeart/2005/8/layout/orgChart1"/>
    <dgm:cxn modelId="{48A8C5CC-B45F-461C-B002-F6232F825BAE}" type="presParOf" srcId="{2F49AB24-34DB-4940-810F-1F031A9ED93C}" destId="{7A88AD90-8ABB-4753-A73D-673B5AEFE3E4}" srcOrd="1" destOrd="0" presId="urn:microsoft.com/office/officeart/2005/8/layout/orgChart1"/>
    <dgm:cxn modelId="{B383BC02-1CFC-40F8-8500-4E223BDD976D}" type="presParOf" srcId="{7A88AD90-8ABB-4753-A73D-673B5AEFE3E4}" destId="{0581245D-ADAE-47E8-A7BF-8AC60322765D}" srcOrd="0" destOrd="0" presId="urn:microsoft.com/office/officeart/2005/8/layout/orgChart1"/>
    <dgm:cxn modelId="{CE288A90-6AFE-4C28-9D8E-455065A0E642}" type="presParOf" srcId="{7A88AD90-8ABB-4753-A73D-673B5AEFE3E4}" destId="{B068A323-A4C8-4398-9463-4FB44AC5AA06}" srcOrd="1" destOrd="0" presId="urn:microsoft.com/office/officeart/2005/8/layout/orgChart1"/>
    <dgm:cxn modelId="{EA5B20E5-53F7-4077-A58C-98D00208ADC3}" type="presParOf" srcId="{B068A323-A4C8-4398-9463-4FB44AC5AA06}" destId="{17CED614-AA1E-4895-AA48-4ECAE94CB6C7}" srcOrd="0" destOrd="0" presId="urn:microsoft.com/office/officeart/2005/8/layout/orgChart1"/>
    <dgm:cxn modelId="{25ADC3B6-69F2-4A92-A0BD-B363A51595FC}" type="presParOf" srcId="{17CED614-AA1E-4895-AA48-4ECAE94CB6C7}" destId="{910A4CC9-371A-4B65-8BE8-08CD74082E76}" srcOrd="0" destOrd="0" presId="urn:microsoft.com/office/officeart/2005/8/layout/orgChart1"/>
    <dgm:cxn modelId="{C57B61F1-44C5-4717-9A41-2CA1089C7D28}" type="presParOf" srcId="{17CED614-AA1E-4895-AA48-4ECAE94CB6C7}" destId="{847EAA84-F3AB-4BEE-BEE1-EF2D7902FE5D}" srcOrd="1" destOrd="0" presId="urn:microsoft.com/office/officeart/2005/8/layout/orgChart1"/>
    <dgm:cxn modelId="{6B3D0019-DA12-4709-9B6E-1AD84093B51F}" type="presParOf" srcId="{B068A323-A4C8-4398-9463-4FB44AC5AA06}" destId="{2C3282B0-0195-422B-93E1-9FCA4B5D67A8}" srcOrd="1" destOrd="0" presId="urn:microsoft.com/office/officeart/2005/8/layout/orgChart1"/>
    <dgm:cxn modelId="{9C97CF03-3A59-459B-9CCB-C99DD2A5D6E4}" type="presParOf" srcId="{B068A323-A4C8-4398-9463-4FB44AC5AA06}" destId="{71356FF5-0DDC-46EF-AC30-43AF16CF0DF2}" srcOrd="2" destOrd="0" presId="urn:microsoft.com/office/officeart/2005/8/layout/orgChart1"/>
    <dgm:cxn modelId="{8BF99BE1-1995-4650-8BE2-05AAF954B821}" type="presParOf" srcId="{7A88AD90-8ABB-4753-A73D-673B5AEFE3E4}" destId="{5ADCD30A-932A-4267-9B54-BFBA6690633E}" srcOrd="2" destOrd="0" presId="urn:microsoft.com/office/officeart/2005/8/layout/orgChart1"/>
    <dgm:cxn modelId="{3FB11A8E-8734-48CE-B442-71658C145A1E}" type="presParOf" srcId="{7A88AD90-8ABB-4753-A73D-673B5AEFE3E4}" destId="{798311C0-822E-4566-841B-33C28EE84901}" srcOrd="3" destOrd="0" presId="urn:microsoft.com/office/officeart/2005/8/layout/orgChart1"/>
    <dgm:cxn modelId="{10BEBA39-5B61-4342-85DF-B477ECFBDED2}" type="presParOf" srcId="{798311C0-822E-4566-841B-33C28EE84901}" destId="{506AFF43-061F-422C-BCF2-67CC6B7A5C60}" srcOrd="0" destOrd="0" presId="urn:microsoft.com/office/officeart/2005/8/layout/orgChart1"/>
    <dgm:cxn modelId="{07DE9EE9-5E02-4856-AE70-AD32BE43001F}" type="presParOf" srcId="{506AFF43-061F-422C-BCF2-67CC6B7A5C60}" destId="{79003FBE-769B-4B4F-96BF-70430412FB14}" srcOrd="0" destOrd="0" presId="urn:microsoft.com/office/officeart/2005/8/layout/orgChart1"/>
    <dgm:cxn modelId="{0BF6F5FD-B9FC-4C79-BE90-1DEE9A05892B}" type="presParOf" srcId="{506AFF43-061F-422C-BCF2-67CC6B7A5C60}" destId="{23ABD8B8-756C-46DE-AA5C-88246EDCD676}" srcOrd="1" destOrd="0" presId="urn:microsoft.com/office/officeart/2005/8/layout/orgChart1"/>
    <dgm:cxn modelId="{11776AE9-2B3D-4614-BBEF-C2CFF3CDB25B}" type="presParOf" srcId="{798311C0-822E-4566-841B-33C28EE84901}" destId="{64020418-BE59-4104-9E4C-6EA8C505DF06}" srcOrd="1" destOrd="0" presId="urn:microsoft.com/office/officeart/2005/8/layout/orgChart1"/>
    <dgm:cxn modelId="{47094252-FC50-47A2-8E44-25E7CDFB2BFB}" type="presParOf" srcId="{798311C0-822E-4566-841B-33C28EE84901}" destId="{BF1ED9C8-3A05-4921-ABA6-2149556E8721}" srcOrd="2" destOrd="0" presId="urn:microsoft.com/office/officeart/2005/8/layout/orgChart1"/>
    <dgm:cxn modelId="{ED10213B-73FC-490C-83E4-3794DAE530ED}" type="presParOf" srcId="{2F49AB24-34DB-4940-810F-1F031A9ED93C}" destId="{6B12D24A-9A0B-48E5-B558-2FBECA47D68F}" srcOrd="2" destOrd="0" presId="urn:microsoft.com/office/officeart/2005/8/layout/orgChart1"/>
    <dgm:cxn modelId="{CC77C7A6-524D-4A44-AFF0-F81DAB6B730D}" type="presParOf" srcId="{AC8F3A58-DB13-4ECC-98AD-2229FB6B0A64}" destId="{EDC7B939-AF8F-43C9-A4E9-508192C1D15F}" srcOrd="2" destOrd="0" presId="urn:microsoft.com/office/officeart/2005/8/layout/orgChart1"/>
    <dgm:cxn modelId="{90FE09F0-E6F5-49E5-8D06-B56C49A77019}" type="presParOf" srcId="{AC8F3A58-DB13-4ECC-98AD-2229FB6B0A64}" destId="{F166E97F-A2D7-4B6D-98A6-A52343C90BF1}" srcOrd="3" destOrd="0" presId="urn:microsoft.com/office/officeart/2005/8/layout/orgChart1"/>
    <dgm:cxn modelId="{4D16646F-868E-4EA2-94FA-377C3FC1A9D8}" type="presParOf" srcId="{F166E97F-A2D7-4B6D-98A6-A52343C90BF1}" destId="{8F9CBD9C-17BA-4B1E-BB32-F455A6A8A619}" srcOrd="0" destOrd="0" presId="urn:microsoft.com/office/officeart/2005/8/layout/orgChart1"/>
    <dgm:cxn modelId="{2AF0E366-6054-4D0E-88F1-252C1BA93659}" type="presParOf" srcId="{8F9CBD9C-17BA-4B1E-BB32-F455A6A8A619}" destId="{59AC1B36-57FE-49B8-A630-F9B5AE74FFD3}" srcOrd="0" destOrd="0" presId="urn:microsoft.com/office/officeart/2005/8/layout/orgChart1"/>
    <dgm:cxn modelId="{A12B1EC4-A86E-48CD-8241-AACF1D372442}" type="presParOf" srcId="{8F9CBD9C-17BA-4B1E-BB32-F455A6A8A619}" destId="{8890B5E8-6C36-4383-A1CF-BF4F926475C7}" srcOrd="1" destOrd="0" presId="urn:microsoft.com/office/officeart/2005/8/layout/orgChart1"/>
    <dgm:cxn modelId="{41ECCCA0-1C46-4930-9F05-FBF0798F1FB6}" type="presParOf" srcId="{F166E97F-A2D7-4B6D-98A6-A52343C90BF1}" destId="{45BBECAA-5244-4121-8E2E-ABAB7B587BA6}" srcOrd="1" destOrd="0" presId="urn:microsoft.com/office/officeart/2005/8/layout/orgChart1"/>
    <dgm:cxn modelId="{A30E0963-B508-449B-BF03-28FC67C2F5EB}" type="presParOf" srcId="{F166E97F-A2D7-4B6D-98A6-A52343C90BF1}" destId="{9E060F3E-0B41-4539-9B9A-8EB061CAEDBE}" srcOrd="2" destOrd="0" presId="urn:microsoft.com/office/officeart/2005/8/layout/orgChart1"/>
    <dgm:cxn modelId="{D83503AB-6F35-43C1-AA3D-80D5828B8A7C}" type="presParOf" srcId="{95061F03-8FCC-409B-998A-605B3CCB4662}" destId="{8F2055B4-04FD-4086-AB11-7D604EE626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D9B5E-3318-4F62-AFEF-2C20F2E2636A}">
      <dsp:nvSpPr>
        <dsp:cNvPr id="0" name=""/>
        <dsp:cNvSpPr/>
      </dsp:nvSpPr>
      <dsp:spPr>
        <a:xfrm>
          <a:off x="2976994" y="1888224"/>
          <a:ext cx="2603417" cy="73797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Vorsitz Oberbürgermeister</a:t>
          </a:r>
        </a:p>
      </dsp:txBody>
      <dsp:txXfrm>
        <a:off x="3358256" y="1996297"/>
        <a:ext cx="1840893" cy="521826"/>
      </dsp:txXfrm>
    </dsp:sp>
    <dsp:sp modelId="{F81F04B4-2C68-4454-B7C3-0CB3F6006C39}">
      <dsp:nvSpPr>
        <dsp:cNvPr id="0" name=""/>
        <dsp:cNvSpPr/>
      </dsp:nvSpPr>
      <dsp:spPr>
        <a:xfrm rot="15872314">
          <a:off x="3654877" y="1347032"/>
          <a:ext cx="1074823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1074823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 rot="10800000">
        <a:off x="4165418" y="1326516"/>
        <a:ext cx="53741" cy="53741"/>
      </dsp:txXfrm>
    </dsp:sp>
    <dsp:sp modelId="{3CD3EB5C-10BC-4B52-818A-3C97602EFC49}">
      <dsp:nvSpPr>
        <dsp:cNvPr id="0" name=""/>
        <dsp:cNvSpPr/>
      </dsp:nvSpPr>
      <dsp:spPr>
        <a:xfrm>
          <a:off x="3312366" y="-4"/>
          <a:ext cx="1579348" cy="818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Jobcenter Wuppertal</a:t>
          </a:r>
        </a:p>
      </dsp:txBody>
      <dsp:txXfrm>
        <a:off x="3543656" y="119924"/>
        <a:ext cx="1116768" cy="579065"/>
      </dsp:txXfrm>
    </dsp:sp>
    <dsp:sp modelId="{F2864505-84D1-4CC9-9209-914204DAF7B8}">
      <dsp:nvSpPr>
        <dsp:cNvPr id="0" name=""/>
        <dsp:cNvSpPr/>
      </dsp:nvSpPr>
      <dsp:spPr>
        <a:xfrm rot="19860539">
          <a:off x="4732602" y="1384927"/>
          <a:ext cx="2217708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2217708" y="63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/>
        </a:p>
      </dsp:txBody>
      <dsp:txXfrm>
        <a:off x="5786013" y="1335839"/>
        <a:ext cx="110885" cy="110885"/>
      </dsp:txXfrm>
    </dsp:sp>
    <dsp:sp modelId="{F02C7A14-3A1C-431F-BDB2-6AAC81045AAB}">
      <dsp:nvSpPr>
        <dsp:cNvPr id="0" name=""/>
        <dsp:cNvSpPr/>
      </dsp:nvSpPr>
      <dsp:spPr>
        <a:xfrm>
          <a:off x="6561556" y="144018"/>
          <a:ext cx="1580398" cy="820801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LVR</a:t>
          </a:r>
        </a:p>
      </dsp:txBody>
      <dsp:txXfrm>
        <a:off x="6793000" y="264222"/>
        <a:ext cx="1117510" cy="580393"/>
      </dsp:txXfrm>
    </dsp:sp>
    <dsp:sp modelId="{EE02BD0D-0A44-45E3-A2F9-316EC15E8BA7}">
      <dsp:nvSpPr>
        <dsp:cNvPr id="0" name=""/>
        <dsp:cNvSpPr/>
      </dsp:nvSpPr>
      <dsp:spPr>
        <a:xfrm rot="18578018">
          <a:off x="4331656" y="1371495"/>
          <a:ext cx="1350773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1350773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 dirty="0"/>
        </a:p>
      </dsp:txBody>
      <dsp:txXfrm>
        <a:off x="4973273" y="1344080"/>
        <a:ext cx="67538" cy="67538"/>
      </dsp:txXfrm>
    </dsp:sp>
    <dsp:sp modelId="{3DA9CC6B-D6A7-4A73-925E-DF75FA846969}">
      <dsp:nvSpPr>
        <dsp:cNvPr id="0" name=""/>
        <dsp:cNvSpPr/>
      </dsp:nvSpPr>
      <dsp:spPr>
        <a:xfrm>
          <a:off x="4959800" y="72016"/>
          <a:ext cx="1579348" cy="818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Agentur für Arbeit</a:t>
          </a:r>
        </a:p>
      </dsp:txBody>
      <dsp:txXfrm>
        <a:off x="5191090" y="191944"/>
        <a:ext cx="1116768" cy="579065"/>
      </dsp:txXfrm>
    </dsp:sp>
    <dsp:sp modelId="{D5255840-6D90-469B-992E-2FF1DB985D92}">
      <dsp:nvSpPr>
        <dsp:cNvPr id="0" name=""/>
        <dsp:cNvSpPr/>
      </dsp:nvSpPr>
      <dsp:spPr>
        <a:xfrm rot="20645213">
          <a:off x="5164851" y="1762843"/>
          <a:ext cx="1651087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1651087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5949118" y="1727920"/>
        <a:ext cx="82554" cy="82554"/>
      </dsp:txXfrm>
    </dsp:sp>
    <dsp:sp modelId="{C252FA7D-EF2A-41C9-B4BF-B6DC96DDB5B4}">
      <dsp:nvSpPr>
        <dsp:cNvPr id="0" name=""/>
        <dsp:cNvSpPr/>
      </dsp:nvSpPr>
      <dsp:spPr>
        <a:xfrm>
          <a:off x="6686599" y="936105"/>
          <a:ext cx="1579348" cy="8189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Regional-agentur</a:t>
          </a:r>
        </a:p>
      </dsp:txBody>
      <dsp:txXfrm>
        <a:off x="6917889" y="1056033"/>
        <a:ext cx="1116768" cy="579065"/>
      </dsp:txXfrm>
    </dsp:sp>
    <dsp:sp modelId="{8413EEEE-6547-4F3A-95EB-6722A12A23D2}">
      <dsp:nvSpPr>
        <dsp:cNvPr id="0" name=""/>
        <dsp:cNvSpPr/>
      </dsp:nvSpPr>
      <dsp:spPr>
        <a:xfrm rot="21471521">
          <a:off x="5568842" y="2181673"/>
          <a:ext cx="1120199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1120199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100937" y="2160023"/>
        <a:ext cx="56009" cy="56009"/>
      </dsp:txXfrm>
    </dsp:sp>
    <dsp:sp modelId="{BAB9515A-02C2-4377-ADCF-E4DAAFE39975}">
      <dsp:nvSpPr>
        <dsp:cNvPr id="0" name=""/>
        <dsp:cNvSpPr/>
      </dsp:nvSpPr>
      <dsp:spPr>
        <a:xfrm>
          <a:off x="6686605" y="1728190"/>
          <a:ext cx="1579348" cy="8189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DGB</a:t>
          </a:r>
        </a:p>
      </dsp:txBody>
      <dsp:txXfrm>
        <a:off x="6917895" y="1848118"/>
        <a:ext cx="1116768" cy="579065"/>
      </dsp:txXfrm>
    </dsp:sp>
    <dsp:sp modelId="{4F303DC7-5B2E-415F-AF8A-9A9443A7E171}">
      <dsp:nvSpPr>
        <dsp:cNvPr id="0" name=""/>
        <dsp:cNvSpPr/>
      </dsp:nvSpPr>
      <dsp:spPr>
        <a:xfrm rot="712653">
          <a:off x="5308541" y="2620100"/>
          <a:ext cx="1451525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1451525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5998016" y="2590167"/>
        <a:ext cx="72576" cy="72576"/>
      </dsp:txXfrm>
    </dsp:sp>
    <dsp:sp modelId="{E2531D16-1ECC-4FBD-895E-BFA827E06CB6}">
      <dsp:nvSpPr>
        <dsp:cNvPr id="0" name=""/>
        <dsp:cNvSpPr/>
      </dsp:nvSpPr>
      <dsp:spPr>
        <a:xfrm>
          <a:off x="6686620" y="2520279"/>
          <a:ext cx="1579348" cy="8189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IHK</a:t>
          </a:r>
        </a:p>
      </dsp:txBody>
      <dsp:txXfrm>
        <a:off x="6917910" y="2640207"/>
        <a:ext cx="1116768" cy="579065"/>
      </dsp:txXfrm>
    </dsp:sp>
    <dsp:sp modelId="{00896E16-E68A-4E0B-ADEC-F822CAAC9DF6}">
      <dsp:nvSpPr>
        <dsp:cNvPr id="0" name=""/>
        <dsp:cNvSpPr/>
      </dsp:nvSpPr>
      <dsp:spPr>
        <a:xfrm rot="1540539">
          <a:off x="4835766" y="3025479"/>
          <a:ext cx="2108475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2108475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/>
        </a:p>
      </dsp:txBody>
      <dsp:txXfrm>
        <a:off x="5837292" y="2979122"/>
        <a:ext cx="105423" cy="105423"/>
      </dsp:txXfrm>
    </dsp:sp>
    <dsp:sp modelId="{7EE998AC-5195-4555-92F5-6522AD5C3F91}">
      <dsp:nvSpPr>
        <dsp:cNvPr id="0" name=""/>
        <dsp:cNvSpPr/>
      </dsp:nvSpPr>
      <dsp:spPr>
        <a:xfrm>
          <a:off x="6629551" y="3357537"/>
          <a:ext cx="1579348" cy="8189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VBU</a:t>
          </a:r>
        </a:p>
      </dsp:txBody>
      <dsp:txXfrm>
        <a:off x="6860841" y="3477465"/>
        <a:ext cx="1116768" cy="579065"/>
      </dsp:txXfrm>
    </dsp:sp>
    <dsp:sp modelId="{09C19F5B-8D01-461D-BC00-83F93295096E}">
      <dsp:nvSpPr>
        <dsp:cNvPr id="0" name=""/>
        <dsp:cNvSpPr/>
      </dsp:nvSpPr>
      <dsp:spPr>
        <a:xfrm rot="2707628">
          <a:off x="4397733" y="3170365"/>
          <a:ext cx="1592815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1592815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5154321" y="3136899"/>
        <a:ext cx="79640" cy="79640"/>
      </dsp:txXfrm>
    </dsp:sp>
    <dsp:sp modelId="{141CD3C2-0174-458A-BAE7-13C0B502C68C}">
      <dsp:nvSpPr>
        <dsp:cNvPr id="0" name=""/>
        <dsp:cNvSpPr/>
      </dsp:nvSpPr>
      <dsp:spPr>
        <a:xfrm>
          <a:off x="5328592" y="3695494"/>
          <a:ext cx="1579348" cy="8189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Kreishand-</a:t>
          </a:r>
          <a:r>
            <a:rPr lang="de-DE" sz="1600" kern="1200" dirty="0" err="1"/>
            <a:t>werkerschaft</a:t>
          </a:r>
          <a:endParaRPr lang="de-DE" sz="1600" kern="1200" dirty="0"/>
        </a:p>
      </dsp:txBody>
      <dsp:txXfrm>
        <a:off x="5559882" y="3815422"/>
        <a:ext cx="1116768" cy="579065"/>
      </dsp:txXfrm>
    </dsp:sp>
    <dsp:sp modelId="{37EF752E-4C13-4470-A358-466C6977D0B6}">
      <dsp:nvSpPr>
        <dsp:cNvPr id="0" name=""/>
        <dsp:cNvSpPr/>
      </dsp:nvSpPr>
      <dsp:spPr>
        <a:xfrm rot="4939873">
          <a:off x="3838927" y="3179315"/>
          <a:ext cx="1129587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1129587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375481" y="3157430"/>
        <a:ext cx="56479" cy="56479"/>
      </dsp:txXfrm>
    </dsp:sp>
    <dsp:sp modelId="{2D8FAEA3-9C35-4DF2-A059-48890EE4724C}">
      <dsp:nvSpPr>
        <dsp:cNvPr id="0" name=""/>
        <dsp:cNvSpPr/>
      </dsp:nvSpPr>
      <dsp:spPr>
        <a:xfrm>
          <a:off x="3744416" y="3744418"/>
          <a:ext cx="1579348" cy="818921"/>
        </a:xfrm>
        <a:prstGeom prst="ellipse">
          <a:avLst/>
        </a:prstGeom>
        <a:solidFill>
          <a:srgbClr val="3A7C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Bergische Uni Wuppertal </a:t>
          </a:r>
        </a:p>
      </dsp:txBody>
      <dsp:txXfrm>
        <a:off x="3975706" y="3864346"/>
        <a:ext cx="1116768" cy="579065"/>
      </dsp:txXfrm>
    </dsp:sp>
    <dsp:sp modelId="{C86F337C-1E23-45BA-A311-2ACDF57AB060}">
      <dsp:nvSpPr>
        <dsp:cNvPr id="0" name=""/>
        <dsp:cNvSpPr/>
      </dsp:nvSpPr>
      <dsp:spPr>
        <a:xfrm rot="7629975">
          <a:off x="2892102" y="3164567"/>
          <a:ext cx="1387806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1387806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 rot="10800000">
        <a:off x="3551310" y="3136227"/>
        <a:ext cx="69390" cy="69390"/>
      </dsp:txXfrm>
    </dsp:sp>
    <dsp:sp modelId="{E23D4150-CB5D-4D61-83CD-75CE09D62254}">
      <dsp:nvSpPr>
        <dsp:cNvPr id="0" name=""/>
        <dsp:cNvSpPr/>
      </dsp:nvSpPr>
      <dsp:spPr>
        <a:xfrm>
          <a:off x="2088225" y="3695499"/>
          <a:ext cx="1579348" cy="818921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untere u. obere Schulaufsicht</a:t>
          </a:r>
        </a:p>
      </dsp:txBody>
      <dsp:txXfrm>
        <a:off x="2319515" y="3815427"/>
        <a:ext cx="1116768" cy="579065"/>
      </dsp:txXfrm>
    </dsp:sp>
    <dsp:sp modelId="{03E1BB40-B31B-4221-85F8-06E777862204}">
      <dsp:nvSpPr>
        <dsp:cNvPr id="0" name=""/>
        <dsp:cNvSpPr/>
      </dsp:nvSpPr>
      <dsp:spPr>
        <a:xfrm rot="8972404">
          <a:off x="1586279" y="3162397"/>
          <a:ext cx="2284910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2284910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800" kern="1200"/>
        </a:p>
      </dsp:txBody>
      <dsp:txXfrm rot="10800000">
        <a:off x="2671612" y="3111629"/>
        <a:ext cx="114245" cy="114245"/>
      </dsp:txXfrm>
    </dsp:sp>
    <dsp:sp modelId="{BFD04491-521E-44AC-A919-A3E6162082F5}">
      <dsp:nvSpPr>
        <dsp:cNvPr id="0" name=""/>
        <dsp:cNvSpPr/>
      </dsp:nvSpPr>
      <dsp:spPr>
        <a:xfrm>
          <a:off x="432041" y="3645574"/>
          <a:ext cx="1579348" cy="818921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Schulform-sprecher</a:t>
          </a:r>
        </a:p>
      </dsp:txBody>
      <dsp:txXfrm>
        <a:off x="663331" y="3765502"/>
        <a:ext cx="1116768" cy="579065"/>
      </dsp:txXfrm>
    </dsp:sp>
    <dsp:sp modelId="{5C5D12AB-DCE7-4155-BD80-633009B85275}">
      <dsp:nvSpPr>
        <dsp:cNvPr id="0" name=""/>
        <dsp:cNvSpPr/>
      </dsp:nvSpPr>
      <dsp:spPr>
        <a:xfrm rot="12361214">
          <a:off x="1569006" y="1456704"/>
          <a:ext cx="2165809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2165809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/>
        </a:p>
      </dsp:txBody>
      <dsp:txXfrm rot="10800000">
        <a:off x="2597766" y="1408914"/>
        <a:ext cx="108290" cy="108290"/>
      </dsp:txXfrm>
    </dsp:sp>
    <dsp:sp modelId="{F84C74DA-A5F8-4B30-B315-6DF1BA8F9DF3}">
      <dsp:nvSpPr>
        <dsp:cNvPr id="0" name=""/>
        <dsp:cNvSpPr/>
      </dsp:nvSpPr>
      <dsp:spPr>
        <a:xfrm>
          <a:off x="0" y="261197"/>
          <a:ext cx="2057407" cy="818921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Stadtbetrieb Schulen</a:t>
          </a:r>
        </a:p>
      </dsp:txBody>
      <dsp:txXfrm>
        <a:off x="301300" y="381125"/>
        <a:ext cx="1454807" cy="579065"/>
      </dsp:txXfrm>
    </dsp:sp>
    <dsp:sp modelId="{F74BD0A0-8B09-41D7-99CD-B298BD26867B}">
      <dsp:nvSpPr>
        <dsp:cNvPr id="0" name=""/>
        <dsp:cNvSpPr/>
      </dsp:nvSpPr>
      <dsp:spPr>
        <a:xfrm rot="10738052">
          <a:off x="2160479" y="2281647"/>
          <a:ext cx="819203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819203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 rot="10800000">
        <a:off x="2549601" y="2267522"/>
        <a:ext cx="40960" cy="40960"/>
      </dsp:txXfrm>
    </dsp:sp>
    <dsp:sp modelId="{4678BE8D-3363-434C-91F7-2355B9FA1B8F}">
      <dsp:nvSpPr>
        <dsp:cNvPr id="0" name=""/>
        <dsp:cNvSpPr/>
      </dsp:nvSpPr>
      <dsp:spPr>
        <a:xfrm>
          <a:off x="0" y="1965377"/>
          <a:ext cx="2162222" cy="698919"/>
        </a:xfrm>
        <a:prstGeom prst="ellipse">
          <a:avLst/>
        </a:prstGeom>
        <a:solidFill>
          <a:srgbClr val="C4BD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Gleichstellungs-stelle</a:t>
          </a:r>
        </a:p>
      </dsp:txBody>
      <dsp:txXfrm>
        <a:off x="316650" y="2067731"/>
        <a:ext cx="1528922" cy="494211"/>
      </dsp:txXfrm>
    </dsp:sp>
    <dsp:sp modelId="{5851C16A-5770-4326-8795-DDDC36B93797}">
      <dsp:nvSpPr>
        <dsp:cNvPr id="0" name=""/>
        <dsp:cNvSpPr/>
      </dsp:nvSpPr>
      <dsp:spPr>
        <a:xfrm rot="11501919">
          <a:off x="1504955" y="1856727"/>
          <a:ext cx="1740696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1740696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600" kern="1200"/>
        </a:p>
      </dsp:txBody>
      <dsp:txXfrm rot="10800000">
        <a:off x="2331786" y="1819564"/>
        <a:ext cx="87034" cy="87034"/>
      </dsp:txXfrm>
    </dsp:sp>
    <dsp:sp modelId="{D750F5B4-BDAC-45FC-AEA1-428BE6CFD27A}">
      <dsp:nvSpPr>
        <dsp:cNvPr id="0" name=""/>
        <dsp:cNvSpPr/>
      </dsp:nvSpPr>
      <dsp:spPr>
        <a:xfrm>
          <a:off x="0" y="1125292"/>
          <a:ext cx="1579348" cy="818921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Jugendamt</a:t>
          </a:r>
        </a:p>
      </dsp:txBody>
      <dsp:txXfrm>
        <a:off x="231290" y="1245220"/>
        <a:ext cx="1116768" cy="579065"/>
      </dsp:txXfrm>
    </dsp:sp>
    <dsp:sp modelId="{1B85A87B-A724-4EB0-97EC-4D336B6CAE39}">
      <dsp:nvSpPr>
        <dsp:cNvPr id="0" name=""/>
        <dsp:cNvSpPr/>
      </dsp:nvSpPr>
      <dsp:spPr>
        <a:xfrm rot="9840663">
          <a:off x="1667591" y="2751311"/>
          <a:ext cx="1729085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1729085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600" kern="1200" dirty="0"/>
        </a:p>
      </dsp:txBody>
      <dsp:txXfrm rot="10800000">
        <a:off x="2488907" y="2714439"/>
        <a:ext cx="86454" cy="86454"/>
      </dsp:txXfrm>
    </dsp:sp>
    <dsp:sp modelId="{C4303F44-7CB0-4490-866A-64388ED9AAEB}">
      <dsp:nvSpPr>
        <dsp:cNvPr id="0" name=""/>
        <dsp:cNvSpPr/>
      </dsp:nvSpPr>
      <dsp:spPr>
        <a:xfrm>
          <a:off x="144017" y="2739979"/>
          <a:ext cx="1645559" cy="932427"/>
        </a:xfrm>
        <a:prstGeom prst="ellipse">
          <a:avLst/>
        </a:prstGeom>
        <a:solidFill>
          <a:srgbClr val="C4BD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Integration und Zuwanderung</a:t>
          </a:r>
        </a:p>
      </dsp:txBody>
      <dsp:txXfrm>
        <a:off x="385004" y="2876530"/>
        <a:ext cx="1163585" cy="659325"/>
      </dsp:txXfrm>
    </dsp:sp>
    <dsp:sp modelId="{6A0AB5F3-005F-4A00-8F8D-B4BDFB9AC781}">
      <dsp:nvSpPr>
        <dsp:cNvPr id="0" name=""/>
        <dsp:cNvSpPr/>
      </dsp:nvSpPr>
      <dsp:spPr>
        <a:xfrm rot="13513919">
          <a:off x="2571997" y="1331435"/>
          <a:ext cx="1589400" cy="12709"/>
        </a:xfrm>
        <a:custGeom>
          <a:avLst/>
          <a:gdLst/>
          <a:ahLst/>
          <a:cxnLst/>
          <a:rect l="0" t="0" r="0" b="0"/>
          <a:pathLst>
            <a:path>
              <a:moveTo>
                <a:pt x="0" y="6354"/>
              </a:moveTo>
              <a:lnTo>
                <a:pt x="1589400" y="6354"/>
              </a:lnTo>
            </a:path>
          </a:pathLst>
        </a:custGeom>
        <a:noFill/>
        <a:ln w="63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 rot="10800000">
        <a:off x="3326962" y="1298055"/>
        <a:ext cx="79470" cy="79470"/>
      </dsp:txXfrm>
    </dsp:sp>
    <dsp:sp modelId="{9BA7139C-5399-476B-B608-3A289843D155}">
      <dsp:nvSpPr>
        <dsp:cNvPr id="0" name=""/>
        <dsp:cNvSpPr/>
      </dsp:nvSpPr>
      <dsp:spPr>
        <a:xfrm>
          <a:off x="1656181" y="0"/>
          <a:ext cx="1579348" cy="818921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Wirtschafts-förderung</a:t>
          </a:r>
          <a:r>
            <a:rPr lang="de-DE" sz="2000" kern="1200" dirty="0"/>
            <a:t> </a:t>
          </a:r>
        </a:p>
      </dsp:txBody>
      <dsp:txXfrm>
        <a:off x="1887471" y="119928"/>
        <a:ext cx="1116768" cy="579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6615E-E94B-4E74-99E6-C0DD24D342BF}">
      <dsp:nvSpPr>
        <dsp:cNvPr id="0" name=""/>
        <dsp:cNvSpPr/>
      </dsp:nvSpPr>
      <dsp:spPr>
        <a:xfrm>
          <a:off x="2218149" y="-4357"/>
          <a:ext cx="4365496" cy="2961117"/>
        </a:xfrm>
        <a:prstGeom prst="ellipse">
          <a:avLst/>
        </a:prstGeom>
        <a:solidFill>
          <a:srgbClr val="027473">
            <a:alpha val="4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kern="1200" dirty="0" err="1">
              <a:solidFill>
                <a:schemeClr val="tx1"/>
              </a:solidFill>
            </a:rPr>
            <a:t>KoKo</a:t>
          </a:r>
          <a:r>
            <a:rPr lang="de-DE" sz="1400" b="0" kern="1200" dirty="0">
              <a:solidFill>
                <a:schemeClr val="tx1"/>
              </a:solidFill>
            </a:rPr>
            <a:t> (Stadtbetrieb Schulen,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kern="1200" dirty="0">
              <a:solidFill>
                <a:schemeClr val="tx1"/>
              </a:solidFill>
            </a:rPr>
            <a:t>Wirtschaftsförderung, Jobcenter)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kern="1200" dirty="0">
              <a:solidFill>
                <a:schemeClr val="tx1"/>
              </a:solidFill>
            </a:rPr>
            <a:t>- organisiert Standardelemente (SBO) zwischen Schule-Wirtschaft/Bildungsträger und  weitere  Prozesse zw. den Akteuren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kern="1200" dirty="0">
              <a:solidFill>
                <a:schemeClr val="tx1"/>
              </a:solidFill>
            </a:rPr>
            <a:t>- gewährleistet Informationsfluss</a:t>
          </a:r>
        </a:p>
      </dsp:txBody>
      <dsp:txXfrm>
        <a:off x="2721860" y="394254"/>
        <a:ext cx="3358074" cy="939585"/>
      </dsp:txXfrm>
    </dsp:sp>
    <dsp:sp modelId="{E33E2739-1CC6-488B-9410-D62852383995}">
      <dsp:nvSpPr>
        <dsp:cNvPr id="0" name=""/>
        <dsp:cNvSpPr/>
      </dsp:nvSpPr>
      <dsp:spPr>
        <a:xfrm>
          <a:off x="3480638" y="1525628"/>
          <a:ext cx="5160321" cy="2529264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Schule/</a:t>
          </a:r>
          <a:r>
            <a:rPr lang="de-DE" sz="1400" b="1" kern="1200" dirty="0" err="1"/>
            <a:t>Stubos</a:t>
          </a:r>
          <a:endParaRPr lang="de-DE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setzt  Standardelemente in Schule in Zusammenarbeit mit Wirtschaft und Bildungsträgern incl. Vor.- und Nachbereitung um</a:t>
          </a:r>
        </a:p>
      </dsp:txBody>
      <dsp:txXfrm>
        <a:off x="6259273" y="1817467"/>
        <a:ext cx="1984738" cy="1945587"/>
      </dsp:txXfrm>
    </dsp:sp>
    <dsp:sp modelId="{420E8BA4-22E7-4391-A49A-B6DE9F1FF5D9}">
      <dsp:nvSpPr>
        <dsp:cNvPr id="0" name=""/>
        <dsp:cNvSpPr/>
      </dsp:nvSpPr>
      <dsp:spPr>
        <a:xfrm>
          <a:off x="2257592" y="2527518"/>
          <a:ext cx="4365496" cy="2733423"/>
        </a:xfrm>
        <a:prstGeom prst="ellipse">
          <a:avLst/>
        </a:prstGeom>
        <a:solidFill>
          <a:srgbClr val="027473">
            <a:alpha val="4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kern="1200" dirty="0">
              <a:solidFill>
                <a:schemeClr val="tx1"/>
              </a:solidFill>
            </a:rPr>
            <a:t>Schuko (untere Schulaufsicht)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kern="1200" dirty="0">
              <a:solidFill>
                <a:schemeClr val="tx1"/>
              </a:solidFill>
            </a:rPr>
            <a:t>Ansprechpartner für Schulen und </a:t>
          </a:r>
          <a:r>
            <a:rPr lang="de-DE" sz="1400" b="0" kern="1200" dirty="0" err="1">
              <a:solidFill>
                <a:schemeClr val="tx1"/>
              </a:solidFill>
            </a:rPr>
            <a:t>KoKo</a:t>
          </a:r>
          <a:r>
            <a:rPr lang="de-DE" sz="1400" b="0" kern="1200" dirty="0">
              <a:solidFill>
                <a:schemeClr val="tx1"/>
              </a:solidFill>
            </a:rPr>
            <a:t> insbesondere bei schulinternen Standardelementen </a:t>
          </a:r>
        </a:p>
      </dsp:txBody>
      <dsp:txXfrm>
        <a:off x="2761303" y="4025644"/>
        <a:ext cx="3358074" cy="867336"/>
      </dsp:txXfrm>
    </dsp:sp>
    <dsp:sp modelId="{9119BDAF-3002-4802-BD3F-E9411B2436DA}">
      <dsp:nvSpPr>
        <dsp:cNvPr id="0" name=""/>
        <dsp:cNvSpPr/>
      </dsp:nvSpPr>
      <dsp:spPr>
        <a:xfrm>
          <a:off x="0" y="1584178"/>
          <a:ext cx="5481990" cy="2498212"/>
        </a:xfrm>
        <a:prstGeom prst="ellipse">
          <a:avLst/>
        </a:prstGeom>
        <a:solidFill>
          <a:srgbClr val="00B0F0">
            <a:alpha val="51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Wirtschaft und andere Akteure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 - Angebote zur BO und  flankierende Hilfen für </a:t>
          </a:r>
          <a:r>
            <a:rPr lang="de-DE" sz="1400" kern="1200" dirty="0" err="1"/>
            <a:t>SuS</a:t>
          </a:r>
          <a:r>
            <a:rPr lang="de-DE" sz="1400" kern="1200" dirty="0"/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- Ausbildungsplätze und </a:t>
          </a:r>
          <a:r>
            <a:rPr lang="de-DE" sz="1400" kern="1200" dirty="0" err="1"/>
            <a:t>Matchingangebote</a:t>
          </a:r>
          <a:endParaRPr lang="de-DE" sz="1400" kern="1200" dirty="0"/>
        </a:p>
      </dsp:txBody>
      <dsp:txXfrm>
        <a:off x="421691" y="1872434"/>
        <a:ext cx="2108457" cy="1921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7B939-AF8F-43C9-A4E9-508192C1D15F}">
      <dsp:nvSpPr>
        <dsp:cNvPr id="0" name=""/>
        <dsp:cNvSpPr/>
      </dsp:nvSpPr>
      <dsp:spPr>
        <a:xfrm>
          <a:off x="4540136" y="834799"/>
          <a:ext cx="2032610" cy="234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075"/>
              </a:lnTo>
              <a:lnTo>
                <a:pt x="2032610" y="101075"/>
              </a:lnTo>
              <a:lnTo>
                <a:pt x="2032610" y="234949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CD30A-932A-4267-9B54-BFBA6690633E}">
      <dsp:nvSpPr>
        <dsp:cNvPr id="0" name=""/>
        <dsp:cNvSpPr/>
      </dsp:nvSpPr>
      <dsp:spPr>
        <a:xfrm>
          <a:off x="268704" y="1823067"/>
          <a:ext cx="346588" cy="933828"/>
        </a:xfrm>
        <a:custGeom>
          <a:avLst/>
          <a:gdLst/>
          <a:ahLst/>
          <a:cxnLst/>
          <a:rect l="0" t="0" r="0" b="0"/>
          <a:pathLst>
            <a:path>
              <a:moveTo>
                <a:pt x="346588" y="0"/>
              </a:moveTo>
              <a:lnTo>
                <a:pt x="0" y="933828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1245D-ADAE-47E8-A7BF-8AC60322765D}">
      <dsp:nvSpPr>
        <dsp:cNvPr id="0" name=""/>
        <dsp:cNvSpPr/>
      </dsp:nvSpPr>
      <dsp:spPr>
        <a:xfrm>
          <a:off x="615293" y="1823067"/>
          <a:ext cx="1781901" cy="907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962"/>
              </a:lnTo>
              <a:lnTo>
                <a:pt x="1781901" y="907962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91435-2FFB-4958-8F49-32162DAF75EB}">
      <dsp:nvSpPr>
        <dsp:cNvPr id="0" name=""/>
        <dsp:cNvSpPr/>
      </dsp:nvSpPr>
      <dsp:spPr>
        <a:xfrm>
          <a:off x="2295991" y="834799"/>
          <a:ext cx="2244144" cy="234949"/>
        </a:xfrm>
        <a:custGeom>
          <a:avLst/>
          <a:gdLst/>
          <a:ahLst/>
          <a:cxnLst/>
          <a:rect l="0" t="0" r="0" b="0"/>
          <a:pathLst>
            <a:path>
              <a:moveTo>
                <a:pt x="2244144" y="0"/>
              </a:moveTo>
              <a:lnTo>
                <a:pt x="2244144" y="101075"/>
              </a:lnTo>
              <a:lnTo>
                <a:pt x="0" y="101075"/>
              </a:lnTo>
              <a:lnTo>
                <a:pt x="0" y="234949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6A31A-A02E-4E38-B2D2-E4157B51994E}">
      <dsp:nvSpPr>
        <dsp:cNvPr id="0" name=""/>
        <dsp:cNvSpPr/>
      </dsp:nvSpPr>
      <dsp:spPr>
        <a:xfrm>
          <a:off x="1411196" y="33726"/>
          <a:ext cx="6257880" cy="801073"/>
        </a:xfrm>
        <a:prstGeom prst="rect">
          <a:avLst/>
        </a:prstGeom>
        <a:solidFill>
          <a:srgbClr val="027473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olidFill>
                <a:schemeClr val="tx1"/>
              </a:solidFill>
            </a:rPr>
            <a:t>Schulische Berufliche Orientierung nach KAoA</a:t>
          </a:r>
        </a:p>
      </dsp:txBody>
      <dsp:txXfrm>
        <a:off x="1411196" y="33726"/>
        <a:ext cx="6257880" cy="801073"/>
      </dsp:txXfrm>
    </dsp:sp>
    <dsp:sp modelId="{8A3F7869-B8EC-4EA7-95E0-FAB2A1D1DC90}">
      <dsp:nvSpPr>
        <dsp:cNvPr id="0" name=""/>
        <dsp:cNvSpPr/>
      </dsp:nvSpPr>
      <dsp:spPr>
        <a:xfrm>
          <a:off x="195118" y="1069749"/>
          <a:ext cx="4201746" cy="753318"/>
        </a:xfrm>
        <a:prstGeom prst="rect">
          <a:avLst/>
        </a:prstGeom>
        <a:solidFill>
          <a:srgbClr val="027473">
            <a:alpha val="4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olidFill>
                <a:schemeClr val="tx1"/>
              </a:solidFill>
            </a:rPr>
            <a:t>KAoA- Standardelemente </a:t>
          </a:r>
        </a:p>
      </dsp:txBody>
      <dsp:txXfrm>
        <a:off x="195118" y="1069749"/>
        <a:ext cx="4201746" cy="753318"/>
      </dsp:txXfrm>
    </dsp:sp>
    <dsp:sp modelId="{910A4CC9-371A-4B65-8BE8-08CD74082E76}">
      <dsp:nvSpPr>
        <dsp:cNvPr id="0" name=""/>
        <dsp:cNvSpPr/>
      </dsp:nvSpPr>
      <dsp:spPr>
        <a:xfrm>
          <a:off x="2397194" y="2114626"/>
          <a:ext cx="1999676" cy="123280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solidFill>
                <a:schemeClr val="tx1"/>
              </a:solidFill>
            </a:rPr>
            <a:t>Zusätzliche Angebote für ausgewählte Schüler </a:t>
          </a:r>
        </a:p>
      </dsp:txBody>
      <dsp:txXfrm>
        <a:off x="2397194" y="2114626"/>
        <a:ext cx="1999676" cy="1232805"/>
      </dsp:txXfrm>
    </dsp:sp>
    <dsp:sp modelId="{79003FBE-769B-4B4F-96BF-70430412FB14}">
      <dsp:nvSpPr>
        <dsp:cNvPr id="0" name=""/>
        <dsp:cNvSpPr/>
      </dsp:nvSpPr>
      <dsp:spPr>
        <a:xfrm>
          <a:off x="268704" y="2140776"/>
          <a:ext cx="2039928" cy="1232238"/>
        </a:xfrm>
        <a:prstGeom prst="rect">
          <a:avLst/>
        </a:prstGeom>
        <a:solidFill>
          <a:srgbClr val="027473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olidFill>
                <a:schemeClr val="tx1"/>
              </a:solidFill>
            </a:rPr>
            <a:t>Regelangebote</a:t>
          </a:r>
        </a:p>
      </dsp:txBody>
      <dsp:txXfrm>
        <a:off x="268704" y="2140776"/>
        <a:ext cx="2039928" cy="1232238"/>
      </dsp:txXfrm>
    </dsp:sp>
    <dsp:sp modelId="{59AC1B36-57FE-49B8-A630-F9B5AE74FFD3}">
      <dsp:nvSpPr>
        <dsp:cNvPr id="0" name=""/>
        <dsp:cNvSpPr/>
      </dsp:nvSpPr>
      <dsp:spPr>
        <a:xfrm>
          <a:off x="4612900" y="1069749"/>
          <a:ext cx="3919692" cy="309674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olidFill>
                <a:schemeClr val="tx1"/>
              </a:solidFill>
            </a:rPr>
            <a:t>KAoA-STAR </a:t>
          </a:r>
          <a:r>
            <a:rPr lang="de-DE" sz="2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Standardelemente</a:t>
          </a:r>
          <a:br>
            <a:rPr lang="de-DE" sz="1800" kern="1200" dirty="0">
              <a:solidFill>
                <a:schemeClr val="tx1"/>
              </a:solidFill>
            </a:rPr>
          </a:br>
          <a:r>
            <a:rPr lang="de-DE" sz="1800" kern="1200" dirty="0">
              <a:solidFill>
                <a:schemeClr val="tx1"/>
              </a:solidFill>
            </a:rPr>
            <a:t>(Schule trifft Arbeitswelt)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</a:rPr>
            <a:t>Schwerbehinderte SuS </a:t>
          </a:r>
          <a:r>
            <a:rPr lang="de-DE" sz="1800" b="1" kern="1200" dirty="0">
              <a:solidFill>
                <a:schemeClr val="tx1"/>
              </a:solidFill>
            </a:rPr>
            <a:t>oder</a:t>
          </a:r>
          <a:r>
            <a:rPr lang="de-DE" sz="1800" kern="1200" dirty="0">
              <a:solidFill>
                <a:schemeClr val="tx1"/>
              </a:solidFill>
            </a:rPr>
            <a:t> SuS mit Förderschwerpunkt: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</a:rPr>
            <a:t>- geistige Entwicklung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</a:rPr>
            <a:t>- körperliche-motorische </a:t>
          </a:r>
          <a:r>
            <a:rPr lang="de-DE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Entwicklung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</a:rPr>
            <a:t>- Sprache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</a:rPr>
            <a:t>- Hören  und Kommunikation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</a:rPr>
            <a:t>- Sehen </a:t>
          </a:r>
        </a:p>
      </dsp:txBody>
      <dsp:txXfrm>
        <a:off x="4612900" y="1069749"/>
        <a:ext cx="3919692" cy="3096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ED770-BC05-4CC2-B9B5-88CADE5802CE}" type="datetimeFigureOut">
              <a:rPr lang="de-DE" smtClean="0"/>
              <a:pPr/>
              <a:t>08.09.2021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9" y="9428172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11" y="9428172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4DD83-16FD-4CD8-B70F-80906756219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22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10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7" y="10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A6246-141B-4625-AC5C-1FD21A8C6F2E}" type="datetimeFigureOut">
              <a:rPr lang="de-DE" smtClean="0"/>
              <a:pPr/>
              <a:t>08.09.2021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8" y="9428593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7" y="9428593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54932-E8CF-4700-9B69-79A4B723F2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79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54932-E8CF-4700-9B69-79A4B723F2DF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32C0111F-6FEC-4E15-964D-B084345EF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271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54932-E8CF-4700-9B69-79A4B723F2DF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206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54932-E8CF-4700-9B69-79A4B723F2DF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54932-E8CF-4700-9B69-79A4B723F2DF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75AE169B-086F-409D-ACBC-01F36AA303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963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54932-E8CF-4700-9B69-79A4B723F2DF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F03BD721-6361-42A1-ADC8-D4FB3D99A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972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54932-E8CF-4700-9B69-79A4B723F2DF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544F69CB-A6C7-4B53-989D-73CB548D5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338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54932-E8CF-4700-9B69-79A4B723F2DF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381A8C73-4E6D-47D7-856E-D896AE6F4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441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54932-E8CF-4700-9B69-79A4B723F2DF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785E78FA-93AC-4A2C-9CD1-99DE421FF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707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54932-E8CF-4700-9B69-79A4B723F2DF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702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54932-E8CF-4700-9B69-79A4B723F2DF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F2ABB8D-AD16-40AC-AAE8-E56FCCCE1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628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54932-E8CF-4700-9B69-79A4B723F2DF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36D9157D-4747-4B18-98C8-CC4643356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26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gradFill flip="none" rotWithShape="1">
          <a:gsLst>
            <a:gs pos="78000">
              <a:schemeClr val="bg1"/>
            </a:gs>
            <a:gs pos="0">
              <a:srgbClr val="027473"/>
            </a:gs>
            <a:gs pos="52098">
              <a:srgbClr val="FFFFFF"/>
            </a:gs>
            <a:gs pos="16000">
              <a:schemeClr val="bg1"/>
            </a:gs>
            <a:gs pos="90000">
              <a:srgbClr val="02747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1520" y="3503732"/>
            <a:ext cx="8640960" cy="717356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tx1"/>
                </a:solidFill>
                <a:latin typeface="URWGroteskWidMed" panose="00000600000000000000" pitchFamily="50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214882" y="10327"/>
            <a:ext cx="6948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0" dirty="0">
                <a:solidFill>
                  <a:schemeClr val="bg1"/>
                </a:solidFill>
                <a:latin typeface="URWGroteskWidLig" panose="00000400000000000000" pitchFamily="50" charset="0"/>
              </a:rPr>
              <a:t>Kommunale Koordinierung Wuppertal</a:t>
            </a:r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>
          <a:xfrm>
            <a:off x="251520" y="5949280"/>
            <a:ext cx="1152128" cy="288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fld id="{3A667BFB-37AD-499D-A2A0-1D4557F0CC04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>
          <a:xfrm>
            <a:off x="7740352" y="5949280"/>
            <a:ext cx="1152128" cy="288032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2"/>
          </p:nvPr>
        </p:nvSpPr>
        <p:spPr>
          <a:xfrm>
            <a:off x="2789512" y="5949312"/>
            <a:ext cx="3600400" cy="288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47F04005-C588-4D1C-A305-6058EA2474FA}"/>
              </a:ext>
            </a:extLst>
          </p:cNvPr>
          <p:cNvSpPr/>
          <p:nvPr userDrawn="1"/>
        </p:nvSpPr>
        <p:spPr>
          <a:xfrm>
            <a:off x="0" y="6239890"/>
            <a:ext cx="9144000" cy="618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359346" y="6488538"/>
            <a:ext cx="15117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RWGroteskWidLig" panose="00000400000000000000" pitchFamily="50" charset="0"/>
              </a:rPr>
              <a:t>Gefördert von:</a:t>
            </a: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000" y="6267275"/>
            <a:ext cx="5220000" cy="618109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3FF6746E-86FC-4A47-9486-6AE76C7442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529" y="1723246"/>
            <a:ext cx="3496365" cy="1489730"/>
          </a:xfrm>
          <a:prstGeom prst="rect">
            <a:avLst/>
          </a:prstGeom>
        </p:spPr>
      </p:pic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8103DEDB-6CF4-4F03-9B99-089CE56A00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361855"/>
            <a:ext cx="8642350" cy="7953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URWGroteskWidMed" panose="00000600000000000000" pitchFamily="50" charset="0"/>
              </a:defRPr>
            </a:lvl1pPr>
            <a:lvl4pPr marL="1371600" indent="0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83962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51520" y="1043749"/>
            <a:ext cx="8640960" cy="534904"/>
          </a:xfrm>
          <a:prstGeom prst="rect">
            <a:avLst/>
          </a:prstGeom>
        </p:spPr>
        <p:txBody>
          <a:bodyPr lIns="0"/>
          <a:lstStyle>
            <a:lvl1pPr algn="l">
              <a:defRPr sz="3200" u="none" baseline="0">
                <a:solidFill>
                  <a:schemeClr val="tx1"/>
                </a:solidFill>
                <a:latin typeface="URWGroteskExtWid" panose="00000500000000000000" pitchFamily="50" charset="0"/>
              </a:defRPr>
            </a:lvl1pPr>
          </a:lstStyle>
          <a:p>
            <a:r>
              <a:rPr lang="de-DE" dirty="0"/>
              <a:t>Titel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51520" y="1772816"/>
            <a:ext cx="8640960" cy="4392488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400">
                <a:solidFill>
                  <a:schemeClr val="tx1"/>
                </a:solidFill>
                <a:latin typeface="URWGroteskWidLig" panose="000004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697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040" y="846064"/>
            <a:ext cx="8640960" cy="576064"/>
          </a:xfrm>
          <a:prstGeom prst="rect">
            <a:avLst/>
          </a:prstGeom>
        </p:spPr>
        <p:txBody>
          <a:bodyPr lIns="0"/>
          <a:lstStyle>
            <a:lvl1pPr algn="l">
              <a:defRPr sz="3200" u="none" baseline="0">
                <a:solidFill>
                  <a:schemeClr val="tx1"/>
                </a:solidFill>
                <a:latin typeface="URWGroteskExtWid" panose="00000500000000000000" pitchFamily="50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176464" cy="4536503"/>
          </a:xfrm>
          <a:prstGeom prst="rect">
            <a:avLst/>
          </a:prstGeom>
        </p:spPr>
        <p:txBody>
          <a:bodyPr lIns="0"/>
          <a:lstStyle>
            <a:lvl1pPr>
              <a:defRPr sz="2800">
                <a:latin typeface="URWGroteskWidLig" panose="00000400000000000000" pitchFamily="50" charset="0"/>
              </a:defRPr>
            </a:lvl1pPr>
            <a:lvl2pPr>
              <a:defRPr sz="2400">
                <a:latin typeface="URWGroteskWidLig" panose="00000400000000000000" pitchFamily="50" charset="0"/>
              </a:defRPr>
            </a:lvl2pPr>
            <a:lvl3pPr>
              <a:defRPr sz="2000">
                <a:latin typeface="URWGroteskWidLig" panose="00000400000000000000" pitchFamily="50" charset="0"/>
              </a:defRPr>
            </a:lvl3pPr>
            <a:lvl4pPr>
              <a:defRPr sz="1800">
                <a:latin typeface="URWGroteskWidLig" panose="00000400000000000000" pitchFamily="50" charset="0"/>
              </a:defRPr>
            </a:lvl4pPr>
            <a:lvl5pPr>
              <a:defRPr sz="1800">
                <a:latin typeface="URWGroteskWidLig" panose="00000400000000000000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182616" cy="4536504"/>
          </a:xfrm>
          <a:prstGeom prst="rect">
            <a:avLst/>
          </a:prstGeom>
        </p:spPr>
        <p:txBody>
          <a:bodyPr lIns="0"/>
          <a:lstStyle>
            <a:lvl1pPr>
              <a:defRPr sz="2800">
                <a:latin typeface="URWGroteskWidLig" panose="00000400000000000000" pitchFamily="50" charset="0"/>
              </a:defRPr>
            </a:lvl1pPr>
            <a:lvl2pPr>
              <a:defRPr sz="2400">
                <a:latin typeface="URWGroteskWidLig" panose="00000400000000000000" pitchFamily="50" charset="0"/>
              </a:defRPr>
            </a:lvl2pPr>
            <a:lvl3pPr>
              <a:defRPr sz="2000">
                <a:latin typeface="URWGroteskWidLig" panose="00000400000000000000" pitchFamily="50" charset="0"/>
              </a:defRPr>
            </a:lvl3pPr>
            <a:lvl4pPr>
              <a:defRPr sz="1800">
                <a:latin typeface="URWGroteskWidLig" panose="00000400000000000000" pitchFamily="50" charset="0"/>
              </a:defRPr>
            </a:lvl4pPr>
            <a:lvl5pPr>
              <a:defRPr sz="1800">
                <a:latin typeface="URWGroteskWidLig" panose="00000400000000000000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BFFC-05F4-4894-B21E-935773E21228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70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F68479-EDAF-411D-B56E-40FE27867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915-5E33-4AE7-B7B3-513EAF9FABA6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9267318-0126-4C84-B794-C1940D24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E12678-350C-47D8-95FD-EEE38205A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3375A5B-FA0D-4487-AA6D-EC7CA06751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520" y="1043749"/>
            <a:ext cx="8640960" cy="534904"/>
          </a:xfrm>
          <a:prstGeom prst="rect">
            <a:avLst/>
          </a:prstGeom>
        </p:spPr>
        <p:txBody>
          <a:bodyPr lIns="0"/>
          <a:lstStyle>
            <a:lvl1pPr algn="l">
              <a:defRPr sz="3200" u="none" baseline="0">
                <a:solidFill>
                  <a:schemeClr val="tx1"/>
                </a:solidFill>
                <a:latin typeface="URWGroteskExtWid" panose="00000500000000000000" pitchFamily="50" charset="0"/>
              </a:defRPr>
            </a:lvl1pPr>
          </a:lstStyle>
          <a:p>
            <a:r>
              <a:rPr lang="de-DE" dirty="0"/>
              <a:t>Tabelle Titel 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7136D949-1C6F-4B11-9A96-547725ECFE9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08812276"/>
              </p:ext>
            </p:extLst>
          </p:nvPr>
        </p:nvGraphicFramePr>
        <p:xfrm>
          <a:off x="1052174" y="1988840"/>
          <a:ext cx="7039652" cy="31517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59913">
                  <a:extLst>
                    <a:ext uri="{9D8B030D-6E8A-4147-A177-3AD203B41FA5}">
                      <a16:colId xmlns:a16="http://schemas.microsoft.com/office/drawing/2014/main" val="868233632"/>
                    </a:ext>
                  </a:extLst>
                </a:gridCol>
                <a:gridCol w="1759913">
                  <a:extLst>
                    <a:ext uri="{9D8B030D-6E8A-4147-A177-3AD203B41FA5}">
                      <a16:colId xmlns:a16="http://schemas.microsoft.com/office/drawing/2014/main" val="1797387177"/>
                    </a:ext>
                  </a:extLst>
                </a:gridCol>
                <a:gridCol w="1759913">
                  <a:extLst>
                    <a:ext uri="{9D8B030D-6E8A-4147-A177-3AD203B41FA5}">
                      <a16:colId xmlns:a16="http://schemas.microsoft.com/office/drawing/2014/main" val="2050083189"/>
                    </a:ext>
                  </a:extLst>
                </a:gridCol>
                <a:gridCol w="1759913">
                  <a:extLst>
                    <a:ext uri="{9D8B030D-6E8A-4147-A177-3AD203B41FA5}">
                      <a16:colId xmlns:a16="http://schemas.microsoft.com/office/drawing/2014/main" val="4027611852"/>
                    </a:ext>
                  </a:extLst>
                </a:gridCol>
              </a:tblGrid>
              <a:tr h="63035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Text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510233"/>
                  </a:ext>
                </a:extLst>
              </a:tr>
              <a:tr h="63035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Text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377995"/>
                  </a:ext>
                </a:extLst>
              </a:tr>
              <a:tr h="63035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Text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045758"/>
                  </a:ext>
                </a:extLst>
              </a:tr>
              <a:tr h="630353"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Text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252866"/>
                  </a:ext>
                </a:extLst>
              </a:tr>
              <a:tr h="63035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Text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7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09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8FC0-B4C1-4DD5-8239-6F23A7F1F8E0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20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800600"/>
            <a:ext cx="72008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971600" y="1034057"/>
            <a:ext cx="7200800" cy="36935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71600" y="5367338"/>
            <a:ext cx="72008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URWGroteskWidLig" panose="00000400000000000000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E243-BF79-4EF4-A81F-77DFDAF7D4D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969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1"/>
            </a:gs>
            <a:gs pos="0">
              <a:srgbClr val="027473"/>
            </a:gs>
            <a:gs pos="52098">
              <a:srgbClr val="FFFFFF"/>
            </a:gs>
            <a:gs pos="13000">
              <a:schemeClr val="bg1"/>
            </a:gs>
            <a:gs pos="100000">
              <a:srgbClr val="02747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1053" y="6525376"/>
            <a:ext cx="1152128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fld id="{CF8DE915-5E33-4AE7-B7B3-513EAF9FABA6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67418" y="6525376"/>
            <a:ext cx="36004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10819" y="6525344"/>
            <a:ext cx="115212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9A4AE93-E049-4942-86BD-0AE83A123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968" y="106271"/>
            <a:ext cx="1027527" cy="4378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ABD3778-46EC-4568-A151-9AA15197B86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0505" y="106271"/>
            <a:ext cx="1027527" cy="31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3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8" r:id="rId3"/>
    <p:sldLayoutId id="2147483694" r:id="rId4"/>
    <p:sldLayoutId id="2147483691" r:id="rId5"/>
    <p:sldLayoutId id="2147483693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420F083-0F51-48EF-B3C6-5530802B8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503732"/>
            <a:ext cx="8640960" cy="1509444"/>
          </a:xfrm>
        </p:spPr>
        <p:txBody>
          <a:bodyPr/>
          <a:lstStyle/>
          <a:p>
            <a:r>
              <a:rPr lang="de-DE" dirty="0"/>
              <a:t>Thementag für Lehrkräfte in der 9.und 10. Jahrgangsstufe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CB8674-F788-42EC-9955-BB2BD8D1A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5DC8F2-4CE6-478C-9F65-EBD25DF8D6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A886EB-D53D-46D7-8D7A-E35FF54DD5D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0106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DA8F-E937-4AA0-B3FC-B686490F5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116584-CAB8-4E84-A5DB-31E26E5B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1C3B73-0A35-49D4-8F83-119C0FC7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11476CD-9489-4BF1-89FB-988B0D96CE97}"/>
              </a:ext>
            </a:extLst>
          </p:cNvPr>
          <p:cNvSpPr/>
          <p:nvPr/>
        </p:nvSpPr>
        <p:spPr>
          <a:xfrm>
            <a:off x="172145" y="759934"/>
            <a:ext cx="1607684" cy="565813"/>
          </a:xfrm>
          <a:prstGeom prst="rect">
            <a:avLst/>
          </a:prstGeom>
          <a:solidFill>
            <a:srgbClr val="027473">
              <a:alpha val="9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/>
          </a:p>
          <a:p>
            <a:pPr algn="ctr"/>
            <a:r>
              <a:rPr lang="de-DE" sz="1600" b="1" dirty="0"/>
              <a:t>Jahrgangsstufe </a:t>
            </a:r>
            <a:r>
              <a:rPr lang="de-DE" sz="1600" b="1" dirty="0">
                <a:solidFill>
                  <a:schemeClr val="bg1"/>
                </a:solidFill>
              </a:rPr>
              <a:t>8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</a:rPr>
              <a:t> </a:t>
            </a:r>
            <a:endParaRPr lang="de-DE" sz="1600" dirty="0"/>
          </a:p>
        </p:txBody>
      </p:sp>
      <p:sp>
        <p:nvSpPr>
          <p:cNvPr id="8" name="Untertitel 10">
            <a:extLst>
              <a:ext uri="{FF2B5EF4-FFF2-40B4-BE49-F238E27FC236}">
                <a16:creationId xmlns:a16="http://schemas.microsoft.com/office/drawing/2014/main" id="{24140654-4D30-49A7-8B02-C93AD03DA3F7}"/>
              </a:ext>
            </a:extLst>
          </p:cNvPr>
          <p:cNvSpPr txBox="1">
            <a:spLocks/>
          </p:cNvSpPr>
          <p:nvPr/>
        </p:nvSpPr>
        <p:spPr>
          <a:xfrm>
            <a:off x="1692505" y="762536"/>
            <a:ext cx="1662656" cy="562426"/>
          </a:xfrm>
          <a:prstGeom prst="rect">
            <a:avLst/>
          </a:prstGeom>
          <a:solidFill>
            <a:srgbClr val="027473">
              <a:alpha val="98000"/>
            </a:srgbClr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URWGroteskWidLig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lt1"/>
                </a:solidFill>
              </a:rPr>
              <a:t>Jahrgangsstufe 9</a:t>
            </a:r>
          </a:p>
        </p:txBody>
      </p:sp>
      <p:sp>
        <p:nvSpPr>
          <p:cNvPr id="9" name="Untertitel 10">
            <a:extLst>
              <a:ext uri="{FF2B5EF4-FFF2-40B4-BE49-F238E27FC236}">
                <a16:creationId xmlns:a16="http://schemas.microsoft.com/office/drawing/2014/main" id="{69D3242B-FAB6-43C5-97C9-94F2BE5D13ED}"/>
              </a:ext>
            </a:extLst>
          </p:cNvPr>
          <p:cNvSpPr txBox="1">
            <a:spLocks/>
          </p:cNvSpPr>
          <p:nvPr/>
        </p:nvSpPr>
        <p:spPr>
          <a:xfrm>
            <a:off x="3351363" y="752059"/>
            <a:ext cx="1659596" cy="566391"/>
          </a:xfrm>
          <a:prstGeom prst="rect">
            <a:avLst/>
          </a:prstGeom>
          <a:solidFill>
            <a:srgbClr val="027473">
              <a:alpha val="98000"/>
            </a:srgbClr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lt1"/>
                </a:solidFill>
              </a:rPr>
              <a:t>Jahrgangsstufe 10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6CFAAE4-6F0A-4FFD-BAF4-39479D341508}"/>
              </a:ext>
            </a:extLst>
          </p:cNvPr>
          <p:cNvSpPr txBox="1">
            <a:spLocks noChangeAspect="1"/>
          </p:cNvSpPr>
          <p:nvPr/>
        </p:nvSpPr>
        <p:spPr>
          <a:xfrm>
            <a:off x="172145" y="1827453"/>
            <a:ext cx="1474938" cy="523220"/>
          </a:xfrm>
          <a:prstGeom prst="rect">
            <a:avLst/>
          </a:prstGeom>
          <a:noFill/>
          <a:ln w="412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Potenzialanalyse</a:t>
            </a:r>
          </a:p>
          <a:p>
            <a:pPr algn="ctr"/>
            <a:r>
              <a:rPr lang="de-DE" sz="1400" b="1" dirty="0">
                <a:solidFill>
                  <a:srgbClr val="336600"/>
                </a:solidFill>
              </a:rPr>
              <a:t>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EE181AB-33E1-40D1-9A6C-1106EB1BF39E}"/>
              </a:ext>
            </a:extLst>
          </p:cNvPr>
          <p:cNvSpPr txBox="1"/>
          <p:nvPr/>
        </p:nvSpPr>
        <p:spPr>
          <a:xfrm>
            <a:off x="172144" y="2414116"/>
            <a:ext cx="1488759" cy="769441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Berufsfeld</a:t>
            </a:r>
          </a:p>
          <a:p>
            <a:pPr algn="ctr"/>
            <a:r>
              <a:rPr lang="de-DE" sz="1400" b="1" dirty="0">
                <a:solidFill>
                  <a:srgbClr val="336600"/>
                </a:solidFill>
              </a:rPr>
              <a:t>-erkundung</a:t>
            </a:r>
          </a:p>
          <a:p>
            <a:pPr algn="ctr"/>
            <a:r>
              <a:rPr lang="de-DE" sz="800" b="1" dirty="0">
                <a:solidFill>
                  <a:srgbClr val="336600"/>
                </a:solidFill>
              </a:rPr>
              <a:t>(spätestens Ende 9. JG und vor Praktikum)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97F59FB-FA7F-46F6-88D6-364A405393F3}"/>
              </a:ext>
            </a:extLst>
          </p:cNvPr>
          <p:cNvSpPr txBox="1"/>
          <p:nvPr/>
        </p:nvSpPr>
        <p:spPr>
          <a:xfrm>
            <a:off x="1727070" y="1835868"/>
            <a:ext cx="3276978" cy="523220"/>
          </a:xfrm>
          <a:prstGeom prst="rect">
            <a:avLst/>
          </a:prstGeom>
          <a:noFill/>
          <a:ln w="412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Schülerpraktikum</a:t>
            </a:r>
          </a:p>
          <a:p>
            <a:pPr algn="ctr"/>
            <a:endParaRPr lang="de-DE" sz="1400" b="1" dirty="0">
              <a:solidFill>
                <a:srgbClr val="336600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A42950C-1D9D-4BB8-B3F4-797BC1E0BF40}"/>
              </a:ext>
            </a:extLst>
          </p:cNvPr>
          <p:cNvSpPr txBox="1"/>
          <p:nvPr/>
        </p:nvSpPr>
        <p:spPr>
          <a:xfrm>
            <a:off x="1733981" y="2420674"/>
            <a:ext cx="3276978" cy="523220"/>
          </a:xfrm>
          <a:prstGeom prst="rect">
            <a:avLst/>
          </a:prstGeom>
          <a:noFill/>
          <a:ln w="412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Praxiskurse</a:t>
            </a:r>
          </a:p>
          <a:p>
            <a:pPr algn="ctr"/>
            <a:endParaRPr lang="de-DE" sz="1400" b="1" dirty="0">
              <a:solidFill>
                <a:srgbClr val="0070C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5A21177-E1D8-4ADC-B6AD-DF89A6ADE833}"/>
              </a:ext>
            </a:extLst>
          </p:cNvPr>
          <p:cNvSpPr txBox="1"/>
          <p:nvPr/>
        </p:nvSpPr>
        <p:spPr>
          <a:xfrm>
            <a:off x="1725659" y="3033243"/>
            <a:ext cx="3276000" cy="523220"/>
          </a:xfrm>
          <a:prstGeom prst="rect">
            <a:avLst/>
          </a:prstGeom>
          <a:noFill/>
          <a:ln w="412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Langzeitpraktikum</a:t>
            </a:r>
          </a:p>
          <a:p>
            <a:pPr algn="ctr"/>
            <a:endParaRPr lang="de-DE" sz="1400" b="1" dirty="0">
              <a:solidFill>
                <a:srgbClr val="336600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A7DE4B2-D84D-49A4-A8B5-80D60090557E}"/>
              </a:ext>
            </a:extLst>
          </p:cNvPr>
          <p:cNvSpPr txBox="1"/>
          <p:nvPr/>
        </p:nvSpPr>
        <p:spPr>
          <a:xfrm>
            <a:off x="1725659" y="3630489"/>
            <a:ext cx="3276000" cy="523220"/>
          </a:xfrm>
          <a:prstGeom prst="rect">
            <a:avLst/>
          </a:prstGeom>
          <a:noFill/>
          <a:ln w="412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Anschlussvereinbarung / </a:t>
            </a:r>
            <a:r>
              <a:rPr lang="de-DE" sz="1400" b="1" dirty="0" err="1">
                <a:solidFill>
                  <a:srgbClr val="336600"/>
                </a:solidFill>
              </a:rPr>
              <a:t>EcKo</a:t>
            </a:r>
            <a:endParaRPr lang="de-DE" sz="1400" b="1" dirty="0">
              <a:solidFill>
                <a:srgbClr val="336600"/>
              </a:solidFill>
            </a:endParaRPr>
          </a:p>
          <a:p>
            <a:pPr algn="ctr"/>
            <a:r>
              <a:rPr lang="de-DE" sz="1400" b="1" dirty="0">
                <a:solidFill>
                  <a:srgbClr val="336600"/>
                </a:solidFill>
              </a:rPr>
              <a:t> für </a:t>
            </a:r>
            <a:r>
              <a:rPr lang="de-DE" sz="1400" b="1" dirty="0" err="1">
                <a:solidFill>
                  <a:srgbClr val="336600"/>
                </a:solidFill>
              </a:rPr>
              <a:t>SuS</a:t>
            </a:r>
            <a:r>
              <a:rPr lang="de-DE" sz="1400" b="1" dirty="0">
                <a:solidFill>
                  <a:srgbClr val="336600"/>
                </a:solidFill>
              </a:rPr>
              <a:t>, die die Schule verlassen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58E3F38-15ED-4C56-AC3F-F0C9F381322E}"/>
              </a:ext>
            </a:extLst>
          </p:cNvPr>
          <p:cNvSpPr txBox="1"/>
          <p:nvPr/>
        </p:nvSpPr>
        <p:spPr>
          <a:xfrm>
            <a:off x="1723692" y="4240113"/>
            <a:ext cx="3276000" cy="523220"/>
          </a:xfrm>
          <a:prstGeom prst="rect">
            <a:avLst/>
          </a:prstGeom>
          <a:noFill/>
          <a:ln w="412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Koordinierte  Übergangsgestaltung für  Abschlussklassen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2145CDD-FADC-40D9-A6C2-35BA8C4AAB5C}"/>
              </a:ext>
            </a:extLst>
          </p:cNvPr>
          <p:cNvSpPr txBox="1"/>
          <p:nvPr/>
        </p:nvSpPr>
        <p:spPr>
          <a:xfrm>
            <a:off x="172145" y="1387085"/>
            <a:ext cx="8687284" cy="347857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336600"/>
                </a:solidFill>
              </a:rPr>
              <a:t>Curriculum, Berufswahlpass, halbjährliche Beratung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BB920F4-AAB9-49AE-A387-C4E3E816B698}"/>
              </a:ext>
            </a:extLst>
          </p:cNvPr>
          <p:cNvSpPr txBox="1"/>
          <p:nvPr/>
        </p:nvSpPr>
        <p:spPr>
          <a:xfrm>
            <a:off x="5084036" y="1827451"/>
            <a:ext cx="1911567" cy="52200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Workshop </a:t>
            </a:r>
            <a:r>
              <a:rPr lang="de-DE" sz="1300" b="1" dirty="0">
                <a:solidFill>
                  <a:srgbClr val="336600"/>
                </a:solidFill>
              </a:rPr>
              <a:t>Standortbestimmung </a:t>
            </a:r>
          </a:p>
        </p:txBody>
      </p:sp>
      <p:sp>
        <p:nvSpPr>
          <p:cNvPr id="19" name="Untertitel 10">
            <a:extLst>
              <a:ext uri="{FF2B5EF4-FFF2-40B4-BE49-F238E27FC236}">
                <a16:creationId xmlns:a16="http://schemas.microsoft.com/office/drawing/2014/main" id="{10604AE8-5130-4814-9494-724B33C94AD1}"/>
              </a:ext>
            </a:extLst>
          </p:cNvPr>
          <p:cNvSpPr txBox="1">
            <a:spLocks/>
          </p:cNvSpPr>
          <p:nvPr/>
        </p:nvSpPr>
        <p:spPr>
          <a:xfrm>
            <a:off x="7059429" y="744307"/>
            <a:ext cx="1800000" cy="566391"/>
          </a:xfrm>
          <a:prstGeom prst="rect">
            <a:avLst/>
          </a:prstGeom>
          <a:solidFill>
            <a:srgbClr val="027473">
              <a:alpha val="98000"/>
            </a:srgbClr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lt1"/>
                </a:solidFill>
              </a:rPr>
              <a:t>Q1 und Q2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671E91F-76D4-456A-9CBA-92C12B1731AD}"/>
              </a:ext>
            </a:extLst>
          </p:cNvPr>
          <p:cNvSpPr txBox="1"/>
          <p:nvPr/>
        </p:nvSpPr>
        <p:spPr>
          <a:xfrm>
            <a:off x="7057359" y="4252933"/>
            <a:ext cx="1792763" cy="52322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Koordinierte  Übergangsgestaltung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CFE97EA-4DE4-4AC1-9E11-11B47D27EB8E}"/>
              </a:ext>
            </a:extLst>
          </p:cNvPr>
          <p:cNvSpPr txBox="1"/>
          <p:nvPr/>
        </p:nvSpPr>
        <p:spPr>
          <a:xfrm>
            <a:off x="7082997" y="1825660"/>
            <a:ext cx="1784815" cy="52322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Praxiselemente Sek II in Uni oder Betrieb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34D1912-7DE2-4915-BCE0-7C92325A9C5B}"/>
              </a:ext>
            </a:extLst>
          </p:cNvPr>
          <p:cNvSpPr txBox="1"/>
          <p:nvPr/>
        </p:nvSpPr>
        <p:spPr>
          <a:xfrm>
            <a:off x="7067912" y="3067816"/>
            <a:ext cx="1791517" cy="461665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Workshop </a:t>
            </a:r>
            <a:r>
              <a:rPr lang="de-DE" sz="1000" b="1" dirty="0">
                <a:solidFill>
                  <a:srgbClr val="336600"/>
                </a:solidFill>
              </a:rPr>
              <a:t>Entscheidungskompetenz II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9548443-7DFD-4F11-83AC-E938A9039E77}"/>
              </a:ext>
            </a:extLst>
          </p:cNvPr>
          <p:cNvSpPr txBox="1"/>
          <p:nvPr/>
        </p:nvSpPr>
        <p:spPr>
          <a:xfrm>
            <a:off x="7075952" y="2429269"/>
            <a:ext cx="1783477" cy="52322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err="1">
                <a:solidFill>
                  <a:srgbClr val="336600"/>
                </a:solidFill>
              </a:rPr>
              <a:t>Selfassessmenttool</a:t>
            </a:r>
            <a:endParaRPr lang="de-DE" sz="1400" b="1" dirty="0">
              <a:solidFill>
                <a:srgbClr val="336600"/>
              </a:solidFill>
            </a:endParaRPr>
          </a:p>
          <a:p>
            <a:pPr algn="ctr"/>
            <a:endParaRPr lang="de-DE" sz="1400" b="1" dirty="0">
              <a:solidFill>
                <a:srgbClr val="336600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3065F68-6CFC-4B79-B912-EC2B0124B865}"/>
              </a:ext>
            </a:extLst>
          </p:cNvPr>
          <p:cNvSpPr txBox="1"/>
          <p:nvPr/>
        </p:nvSpPr>
        <p:spPr>
          <a:xfrm>
            <a:off x="1723692" y="4854764"/>
            <a:ext cx="3276000" cy="738664"/>
          </a:xfrm>
          <a:prstGeom prst="rect">
            <a:avLst/>
          </a:prstGeom>
          <a:noFill/>
          <a:ln w="412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Sprachreduzierte Potenzialanalyse +</a:t>
            </a:r>
          </a:p>
          <a:p>
            <a:pPr algn="ctr"/>
            <a:r>
              <a:rPr lang="de-DE" sz="1400" b="1" dirty="0">
                <a:solidFill>
                  <a:srgbClr val="336600"/>
                </a:solidFill>
              </a:rPr>
              <a:t>Berufsfelderkundung + Praxiskurse </a:t>
            </a:r>
          </a:p>
          <a:p>
            <a:pPr algn="ctr"/>
            <a:r>
              <a:rPr lang="de-DE" sz="1400" b="1" dirty="0">
                <a:solidFill>
                  <a:srgbClr val="336600"/>
                </a:solidFill>
              </a:rPr>
              <a:t>für Neuzugewanderte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95418C0-6577-4874-97C7-F9380501EA46}"/>
              </a:ext>
            </a:extLst>
          </p:cNvPr>
          <p:cNvSpPr txBox="1"/>
          <p:nvPr/>
        </p:nvSpPr>
        <p:spPr>
          <a:xfrm>
            <a:off x="7059429" y="3629597"/>
            <a:ext cx="1792762" cy="52322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Anschlussverein-</a:t>
            </a:r>
            <a:r>
              <a:rPr lang="de-DE" sz="1400" b="1" dirty="0" err="1">
                <a:solidFill>
                  <a:srgbClr val="336600"/>
                </a:solidFill>
              </a:rPr>
              <a:t>barung</a:t>
            </a:r>
            <a:r>
              <a:rPr lang="de-DE" sz="1400" b="1" dirty="0">
                <a:solidFill>
                  <a:srgbClr val="336600"/>
                </a:solidFill>
              </a:rPr>
              <a:t> / </a:t>
            </a:r>
            <a:r>
              <a:rPr lang="de-DE" sz="1400" b="1" dirty="0" err="1">
                <a:solidFill>
                  <a:srgbClr val="336600"/>
                </a:solidFill>
              </a:rPr>
              <a:t>EcKo</a:t>
            </a:r>
            <a:endParaRPr lang="de-DE" sz="1400" b="1" dirty="0">
              <a:solidFill>
                <a:srgbClr val="336600"/>
              </a:solidFill>
            </a:endParaRPr>
          </a:p>
        </p:txBody>
      </p:sp>
      <p:sp>
        <p:nvSpPr>
          <p:cNvPr id="26" name="Untertitel 10">
            <a:extLst>
              <a:ext uri="{FF2B5EF4-FFF2-40B4-BE49-F238E27FC236}">
                <a16:creationId xmlns:a16="http://schemas.microsoft.com/office/drawing/2014/main" id="{6EE63827-4426-43B4-8E94-98E1845A98EC}"/>
              </a:ext>
            </a:extLst>
          </p:cNvPr>
          <p:cNvSpPr txBox="1">
            <a:spLocks/>
          </p:cNvSpPr>
          <p:nvPr/>
        </p:nvSpPr>
        <p:spPr>
          <a:xfrm>
            <a:off x="5010960" y="759644"/>
            <a:ext cx="2085944" cy="566391"/>
          </a:xfrm>
          <a:prstGeom prst="rect">
            <a:avLst/>
          </a:prstGeom>
          <a:solidFill>
            <a:srgbClr val="027473">
              <a:alpha val="98000"/>
            </a:srgbClr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lt1"/>
                </a:solidFill>
              </a:rPr>
              <a:t>Jahrgangsstufe EF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67ED4CD-FC78-453F-A18F-C6F483CEA9EF}"/>
              </a:ext>
            </a:extLst>
          </p:cNvPr>
          <p:cNvSpPr txBox="1"/>
          <p:nvPr/>
        </p:nvSpPr>
        <p:spPr>
          <a:xfrm>
            <a:off x="5084037" y="2422681"/>
            <a:ext cx="1939790" cy="492443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Workshop </a:t>
            </a:r>
            <a:r>
              <a:rPr lang="de-DE" sz="1200" b="1" dirty="0">
                <a:solidFill>
                  <a:srgbClr val="336600"/>
                </a:solidFill>
              </a:rPr>
              <a:t>Entscheidungskompetenz I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3D7DADD-79A9-4F1F-A830-C69EF2BADCCD}"/>
              </a:ext>
            </a:extLst>
          </p:cNvPr>
          <p:cNvSpPr txBox="1"/>
          <p:nvPr/>
        </p:nvSpPr>
        <p:spPr>
          <a:xfrm>
            <a:off x="6085248" y="5981074"/>
            <a:ext cx="2736304" cy="309600"/>
          </a:xfrm>
          <a:prstGeom prst="rect">
            <a:avLst/>
          </a:prstGeom>
          <a:noFill/>
          <a:ln w="412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336600"/>
                </a:solidFill>
              </a:rPr>
              <a:t>Standardelemente für ausgewählte </a:t>
            </a:r>
            <a:r>
              <a:rPr lang="de-DE" sz="1200" b="1" dirty="0" err="1">
                <a:solidFill>
                  <a:srgbClr val="336600"/>
                </a:solidFill>
              </a:rPr>
              <a:t>SuS</a:t>
            </a:r>
            <a:endParaRPr lang="de-DE" sz="1200" b="1" dirty="0">
              <a:solidFill>
                <a:srgbClr val="336600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202C110-9C8E-4AD4-8C67-69147F47B05E}"/>
              </a:ext>
            </a:extLst>
          </p:cNvPr>
          <p:cNvSpPr txBox="1"/>
          <p:nvPr/>
        </p:nvSpPr>
        <p:spPr>
          <a:xfrm>
            <a:off x="3535466" y="5967146"/>
            <a:ext cx="2494325" cy="307777"/>
          </a:xfrm>
          <a:prstGeom prst="rect">
            <a:avLst/>
          </a:prstGeom>
          <a:noFill/>
          <a:ln w="412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336600"/>
                </a:solidFill>
              </a:rPr>
              <a:t>Verpflichtendes </a:t>
            </a:r>
            <a:r>
              <a:rPr lang="de-DE" sz="1200" b="1" dirty="0">
                <a:solidFill>
                  <a:srgbClr val="336600"/>
                </a:solidFill>
              </a:rPr>
              <a:t>Standardelement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35B39AA0-6C85-4DDF-AF7B-7CBE4E79D10B}"/>
              </a:ext>
            </a:extLst>
          </p:cNvPr>
          <p:cNvSpPr txBox="1"/>
          <p:nvPr/>
        </p:nvSpPr>
        <p:spPr>
          <a:xfrm>
            <a:off x="268242" y="5991194"/>
            <a:ext cx="3182239" cy="2880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336600"/>
                </a:solidFill>
              </a:rPr>
              <a:t>Durchgehende Elemente ab 8.Jg. bis Abschluss</a:t>
            </a:r>
          </a:p>
        </p:txBody>
      </p:sp>
    </p:spTree>
    <p:extLst>
      <p:ext uri="{BB962C8B-B14F-4D97-AF65-F5344CB8AC3E}">
        <p14:creationId xmlns:p14="http://schemas.microsoft.com/office/powerpoint/2010/main" val="359748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41C23FAB-29F0-486A-B960-5DEFC754AE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de-DE" dirty="0">
              <a:solidFill>
                <a:srgbClr val="027473"/>
              </a:solidFill>
            </a:endParaRPr>
          </a:p>
          <a:p>
            <a:pPr algn="ctr"/>
            <a:r>
              <a:rPr lang="de-DE" dirty="0"/>
              <a:t>Wir wünschen Ihnen in den Workshops viel Spaß, </a:t>
            </a:r>
          </a:p>
          <a:p>
            <a:pPr algn="ctr"/>
            <a:r>
              <a:rPr lang="de-DE" dirty="0"/>
              <a:t>angenehme Unterhaltung und </a:t>
            </a:r>
          </a:p>
          <a:p>
            <a:pPr algn="ctr"/>
            <a:r>
              <a:rPr lang="de-DE" dirty="0"/>
              <a:t>kreative Eingaben für die Umsetzung von KAoA…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319F2F-DDE8-4107-9BD9-C486A3614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8FEC96-FE77-4681-AAE9-F51BF67C2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985690-FB50-412B-BCDD-610D69B7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517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56C55-F90E-47F4-9A8F-E4C090318F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Was macht KAoA?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D6CCE3-0FBB-47B2-B0E5-0F0DAD3D7B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KAoA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systematisiert die berufliche Orientierung an allen Schulformen durch </a:t>
            </a:r>
            <a:r>
              <a:rPr lang="de-DE" u="sng" dirty="0"/>
              <a:t>Mindeststandards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implementiert ein einheitliches und effizientes Übergangssystem von Schule in Ausbildung und Studium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vernetzt alle relevanten Akteure, um allen eine Anschlussperspektive zu eröffnen, unnötige Warteschleifen zu vermeiden und die Zahl der Ausbildungs- und Studienabbrecher zu verringern.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BD3158-246B-4A3F-9719-8A888D6E2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5C30B4-B18D-4134-825B-6D52207C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7CB3D5-4BAD-4064-9232-DF295585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761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EDADE-D3F2-4445-929D-7AEAF341A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KAoA Handlungsfelder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06A041-AE17-4708-AEE1-7A23BA364B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5CD7DC-AE96-4800-8000-C201C874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3E8EB2-3FB3-44D0-AC7B-3222AF2A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E4377E-C489-4772-B4E5-DAD6B4EA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3</a:t>
            </a:fld>
            <a:endParaRPr lang="de-DE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4B197B6F-BE38-4ACD-81B5-C65E9F923C3A}"/>
              </a:ext>
            </a:extLst>
          </p:cNvPr>
          <p:cNvGrpSpPr/>
          <p:nvPr/>
        </p:nvGrpSpPr>
        <p:grpSpPr>
          <a:xfrm>
            <a:off x="381052" y="1844824"/>
            <a:ext cx="8545771" cy="4320480"/>
            <a:chOff x="321422" y="1350570"/>
            <a:chExt cx="8605402" cy="4826882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426D716C-7BFA-47F8-82C9-B4BD23C89F71}"/>
                </a:ext>
              </a:extLst>
            </p:cNvPr>
            <p:cNvSpPr/>
            <p:nvPr/>
          </p:nvSpPr>
          <p:spPr>
            <a:xfrm>
              <a:off x="3616582" y="2349323"/>
              <a:ext cx="1762536" cy="998310"/>
            </a:xfrm>
            <a:prstGeom prst="rect">
              <a:avLst/>
            </a:prstGeom>
            <a:solidFill>
              <a:srgbClr val="027473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Steigerung der Attraktivität der dualen Ausbildung</a:t>
              </a: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271CC9B-6D7E-46D5-AC3D-BD1F496F9BC2}"/>
                </a:ext>
              </a:extLst>
            </p:cNvPr>
            <p:cNvSpPr/>
            <p:nvPr/>
          </p:nvSpPr>
          <p:spPr>
            <a:xfrm>
              <a:off x="5394875" y="3355339"/>
              <a:ext cx="1762536" cy="965195"/>
            </a:xfrm>
            <a:prstGeom prst="rect">
              <a:avLst/>
            </a:prstGeom>
            <a:solidFill>
              <a:srgbClr val="027473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Systematisierung des Übergangs</a:t>
              </a: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94653523-5E05-40DA-8263-41EBDEF04B84}"/>
                </a:ext>
              </a:extLst>
            </p:cNvPr>
            <p:cNvSpPr/>
            <p:nvPr/>
          </p:nvSpPr>
          <p:spPr>
            <a:xfrm>
              <a:off x="1849071" y="3333212"/>
              <a:ext cx="1762536" cy="997200"/>
            </a:xfrm>
            <a:prstGeom prst="rect">
              <a:avLst/>
            </a:prstGeom>
            <a:solidFill>
              <a:srgbClr val="027473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Unterstützung in Berufs- und Studien-orientierung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42CE7202-F309-4AC1-B800-E18FFC1C2AA0}"/>
                </a:ext>
              </a:extLst>
            </p:cNvPr>
            <p:cNvSpPr/>
            <p:nvPr/>
          </p:nvSpPr>
          <p:spPr>
            <a:xfrm>
              <a:off x="3632339" y="4326605"/>
              <a:ext cx="1762536" cy="998310"/>
            </a:xfrm>
            <a:prstGeom prst="rect">
              <a:avLst/>
            </a:prstGeom>
            <a:solidFill>
              <a:srgbClr val="027473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Unterstützung + Organisation:</a:t>
              </a:r>
            </a:p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Kommunale Koordinierung</a:t>
              </a: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1A2A3FE-0AB7-49CC-928B-662F31AAEDD8}"/>
                </a:ext>
              </a:extLst>
            </p:cNvPr>
            <p:cNvSpPr/>
            <p:nvPr/>
          </p:nvSpPr>
          <p:spPr>
            <a:xfrm>
              <a:off x="7164288" y="3355340"/>
              <a:ext cx="1762536" cy="968059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28575">
              <a:solidFill>
                <a:srgbClr val="0274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700" dirty="0">
                  <a:solidFill>
                    <a:schemeClr val="tx1"/>
                  </a:solidFill>
                </a:rPr>
                <a:t>Ziel: Ausbildungs-fördernde Angebote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8BF28AB1-46FF-462F-BA60-5CDD3DCE9D23}"/>
                </a:ext>
              </a:extLst>
            </p:cNvPr>
            <p:cNvSpPr/>
            <p:nvPr/>
          </p:nvSpPr>
          <p:spPr>
            <a:xfrm>
              <a:off x="3632339" y="1350570"/>
              <a:ext cx="1746779" cy="9983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274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700" dirty="0">
                  <a:solidFill>
                    <a:schemeClr val="tx1"/>
                  </a:solidFill>
                </a:rPr>
                <a:t>Ziel: Perspektiven kommunizieren</a:t>
              </a: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FD53C3F4-9E1B-455E-A230-B08ED0675EC4}"/>
                </a:ext>
              </a:extLst>
            </p:cNvPr>
            <p:cNvSpPr/>
            <p:nvPr/>
          </p:nvSpPr>
          <p:spPr>
            <a:xfrm>
              <a:off x="3642555" y="5324915"/>
              <a:ext cx="1752320" cy="852537"/>
            </a:xfrm>
            <a:prstGeom prst="rect">
              <a:avLst/>
            </a:prstGeom>
            <a:noFill/>
            <a:ln w="28575">
              <a:solidFill>
                <a:srgbClr val="0274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700" dirty="0">
                  <a:solidFill>
                    <a:schemeClr val="tx1"/>
                  </a:solidFill>
                </a:rPr>
                <a:t>Ziel: Abgestimmtes Vorgehen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FFD2CEBA-BA4D-4659-8E2C-A2CCA9BA2FEB}"/>
                </a:ext>
              </a:extLst>
            </p:cNvPr>
            <p:cNvSpPr/>
            <p:nvPr/>
          </p:nvSpPr>
          <p:spPr>
            <a:xfrm>
              <a:off x="321422" y="3347632"/>
              <a:ext cx="1586282" cy="964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274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1700" dirty="0">
                  <a:solidFill>
                    <a:schemeClr val="tx1"/>
                  </a:solidFill>
                </a:rPr>
                <a:t>Ziel: Prävention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58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AF6B52-7AFF-4601-A517-0794DEF36E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Kommunale Verantwortungsgemeinschaft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C1FE98F-90E5-4C09-8C67-903B5F6A1A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C3B40C-2A58-4C63-90D2-7D87A24D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268208-9A4E-46D3-B800-B39AEF738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154A5E-B0CB-413E-A4B9-D276B2A19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4</a:t>
            </a:fld>
            <a:endParaRPr lang="de-DE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21EC1FE8-136F-4F89-B382-38348D5A63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8391807"/>
              </p:ext>
            </p:extLst>
          </p:nvPr>
        </p:nvGraphicFramePr>
        <p:xfrm>
          <a:off x="251520" y="1666905"/>
          <a:ext cx="8265969" cy="4514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908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A13DD8-2ED7-42A0-969D-4292B7520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1EA4BB-1E10-49C2-95F0-98A649DB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2EEB70-3A6A-4F5F-8C99-DCB249298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5</a:t>
            </a:fld>
            <a:endParaRPr lang="de-DE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24C6C32E-6414-4A8D-8A13-16880C16C7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0064877"/>
              </p:ext>
            </p:extLst>
          </p:nvPr>
        </p:nvGraphicFramePr>
        <p:xfrm>
          <a:off x="247138" y="1268760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Ellipse 7">
            <a:extLst>
              <a:ext uri="{FF2B5EF4-FFF2-40B4-BE49-F238E27FC236}">
                <a16:creationId xmlns:a16="http://schemas.microsoft.com/office/drawing/2014/main" id="{3B3DEDDD-B1E1-4FBA-8D9C-549119FD5D7C}"/>
              </a:ext>
            </a:extLst>
          </p:cNvPr>
          <p:cNvSpPr/>
          <p:nvPr/>
        </p:nvSpPr>
        <p:spPr>
          <a:xfrm>
            <a:off x="3635896" y="2996952"/>
            <a:ext cx="2160240" cy="1656184"/>
          </a:xfrm>
          <a:prstGeom prst="ellipse">
            <a:avLst/>
          </a:prstGeom>
          <a:solidFill>
            <a:srgbClr val="02747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err="1"/>
              <a:t>KAoA</a:t>
            </a:r>
            <a:endParaRPr lang="de-DE" sz="3200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241FE0C-B3F2-4581-97DC-8B1E5DFFF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138" y="713276"/>
            <a:ext cx="8640960" cy="534904"/>
          </a:xfrm>
        </p:spPr>
        <p:txBody>
          <a:bodyPr/>
          <a:lstStyle/>
          <a:p>
            <a:r>
              <a:rPr lang="de-DE" dirty="0"/>
              <a:t>Wer macht was?</a:t>
            </a:r>
          </a:p>
        </p:txBody>
      </p:sp>
    </p:spTree>
    <p:extLst>
      <p:ext uri="{BB962C8B-B14F-4D97-AF65-F5344CB8AC3E}">
        <p14:creationId xmlns:p14="http://schemas.microsoft.com/office/powerpoint/2010/main" val="261123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EDADE-D3F2-4445-929D-7AEAF341A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KAoA Handlungsfelder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06A041-AE17-4708-AEE1-7A23BA364B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5CD7DC-AE96-4800-8000-C201C874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3E8EB2-3FB3-44D0-AC7B-3222AF2A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E4377E-C489-4772-B4E5-DAD6B4EA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6</a:t>
            </a:fld>
            <a:endParaRPr lang="de-DE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4B197B6F-BE38-4ACD-81B5-C65E9F923C3A}"/>
              </a:ext>
            </a:extLst>
          </p:cNvPr>
          <p:cNvGrpSpPr/>
          <p:nvPr/>
        </p:nvGrpSpPr>
        <p:grpSpPr>
          <a:xfrm>
            <a:off x="381052" y="1844824"/>
            <a:ext cx="8545771" cy="4320480"/>
            <a:chOff x="321422" y="1350570"/>
            <a:chExt cx="8605402" cy="4826882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426D716C-7BFA-47F8-82C9-B4BD23C89F71}"/>
                </a:ext>
              </a:extLst>
            </p:cNvPr>
            <p:cNvSpPr/>
            <p:nvPr/>
          </p:nvSpPr>
          <p:spPr>
            <a:xfrm>
              <a:off x="3616582" y="2349323"/>
              <a:ext cx="1762536" cy="998310"/>
            </a:xfrm>
            <a:prstGeom prst="rect">
              <a:avLst/>
            </a:prstGeom>
            <a:solidFill>
              <a:srgbClr val="027473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Steigerung der Attraktivität der dualen Ausbildung</a:t>
              </a: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271CC9B-6D7E-46D5-AC3D-BD1F496F9BC2}"/>
                </a:ext>
              </a:extLst>
            </p:cNvPr>
            <p:cNvSpPr/>
            <p:nvPr/>
          </p:nvSpPr>
          <p:spPr>
            <a:xfrm>
              <a:off x="5394875" y="3355339"/>
              <a:ext cx="1762536" cy="965195"/>
            </a:xfrm>
            <a:prstGeom prst="rect">
              <a:avLst/>
            </a:prstGeom>
            <a:solidFill>
              <a:srgbClr val="027473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Systematisierung des Übergangs</a:t>
              </a: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94653523-5E05-40DA-8263-41EBDEF04B84}"/>
                </a:ext>
              </a:extLst>
            </p:cNvPr>
            <p:cNvSpPr/>
            <p:nvPr/>
          </p:nvSpPr>
          <p:spPr>
            <a:xfrm>
              <a:off x="1849071" y="3333212"/>
              <a:ext cx="1762536" cy="997200"/>
            </a:xfrm>
            <a:prstGeom prst="rect">
              <a:avLst/>
            </a:prstGeom>
            <a:solidFill>
              <a:srgbClr val="027473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Unterstützung in Berufs- und Studien-orientierung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42CE7202-F309-4AC1-B800-E18FFC1C2AA0}"/>
                </a:ext>
              </a:extLst>
            </p:cNvPr>
            <p:cNvSpPr/>
            <p:nvPr/>
          </p:nvSpPr>
          <p:spPr>
            <a:xfrm>
              <a:off x="3632339" y="4326605"/>
              <a:ext cx="1762536" cy="998310"/>
            </a:xfrm>
            <a:prstGeom prst="rect">
              <a:avLst/>
            </a:prstGeom>
            <a:solidFill>
              <a:srgbClr val="027473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Unterstützung + Organisation:</a:t>
              </a:r>
            </a:p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Kommunale Koordinierung</a:t>
              </a: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1A2A3FE-0AB7-49CC-928B-662F31AAEDD8}"/>
                </a:ext>
              </a:extLst>
            </p:cNvPr>
            <p:cNvSpPr/>
            <p:nvPr/>
          </p:nvSpPr>
          <p:spPr>
            <a:xfrm>
              <a:off x="7164288" y="3355340"/>
              <a:ext cx="1762536" cy="968059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28575">
              <a:solidFill>
                <a:srgbClr val="0274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700" dirty="0">
                  <a:solidFill>
                    <a:schemeClr val="tx1"/>
                  </a:solidFill>
                </a:rPr>
                <a:t>Ziel: Ausbildungs-fördernde Angebote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8BF28AB1-46FF-462F-BA60-5CDD3DCE9D23}"/>
                </a:ext>
              </a:extLst>
            </p:cNvPr>
            <p:cNvSpPr/>
            <p:nvPr/>
          </p:nvSpPr>
          <p:spPr>
            <a:xfrm>
              <a:off x="3632339" y="1350570"/>
              <a:ext cx="1746779" cy="9983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274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700" dirty="0">
                  <a:solidFill>
                    <a:schemeClr val="tx1"/>
                  </a:solidFill>
                </a:rPr>
                <a:t>Ziel: Perspektiven kommunizieren</a:t>
              </a: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FD53C3F4-9E1B-455E-A230-B08ED0675EC4}"/>
                </a:ext>
              </a:extLst>
            </p:cNvPr>
            <p:cNvSpPr/>
            <p:nvPr/>
          </p:nvSpPr>
          <p:spPr>
            <a:xfrm>
              <a:off x="3642555" y="5324915"/>
              <a:ext cx="1752320" cy="852537"/>
            </a:xfrm>
            <a:prstGeom prst="rect">
              <a:avLst/>
            </a:prstGeom>
            <a:noFill/>
            <a:ln w="28575">
              <a:solidFill>
                <a:srgbClr val="0274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1700" dirty="0">
                  <a:solidFill>
                    <a:schemeClr val="tx1"/>
                  </a:solidFill>
                </a:rPr>
                <a:t>Ziel: Abgestimmtes Vorgehen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FFD2CEBA-BA4D-4659-8E2C-A2CCA9BA2FEB}"/>
                </a:ext>
              </a:extLst>
            </p:cNvPr>
            <p:cNvSpPr/>
            <p:nvPr/>
          </p:nvSpPr>
          <p:spPr>
            <a:xfrm>
              <a:off x="321422" y="3347632"/>
              <a:ext cx="1586282" cy="964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274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1700" dirty="0">
                  <a:solidFill>
                    <a:schemeClr val="tx1"/>
                  </a:solidFill>
                </a:rPr>
                <a:t>Ziel: Prävention </a:t>
              </a:r>
            </a:p>
          </p:txBody>
        </p:sp>
      </p:grpSp>
      <p:sp>
        <p:nvSpPr>
          <p:cNvPr id="16" name="Ellipse 15">
            <a:extLst>
              <a:ext uri="{FF2B5EF4-FFF2-40B4-BE49-F238E27FC236}">
                <a16:creationId xmlns:a16="http://schemas.microsoft.com/office/drawing/2014/main" id="{AED977B1-7A95-423C-BADE-D5ED9E6F0800}"/>
              </a:ext>
            </a:extLst>
          </p:cNvPr>
          <p:cNvSpPr/>
          <p:nvPr/>
        </p:nvSpPr>
        <p:spPr>
          <a:xfrm>
            <a:off x="1533181" y="3429000"/>
            <a:ext cx="2462755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7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98488-31E9-4CA1-A217-F19C0EFED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1043749"/>
            <a:ext cx="8640960" cy="534904"/>
          </a:xfrm>
        </p:spPr>
        <p:txBody>
          <a:bodyPr/>
          <a:lstStyle/>
          <a:p>
            <a:r>
              <a:rPr lang="de-DE" sz="2000" dirty="0"/>
              <a:t>Leitziel der Beruflichen Orientierung: Berufsfindung als Selbstfindungsprozess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19AF81-A2DB-4602-A9B3-DA4A3C7A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21C284-7DDD-4ADA-BD13-1D7BCC11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F32E00-72A1-493B-A6E4-D795E856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7</a:t>
            </a:fld>
            <a:endParaRPr lang="de-DE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2201E263-4B93-412D-BA77-D6B9A915E817}"/>
              </a:ext>
            </a:extLst>
          </p:cNvPr>
          <p:cNvGrpSpPr/>
          <p:nvPr/>
        </p:nvGrpSpPr>
        <p:grpSpPr>
          <a:xfrm>
            <a:off x="107504" y="1578653"/>
            <a:ext cx="9329045" cy="4497286"/>
            <a:chOff x="619431" y="1968565"/>
            <a:chExt cx="8907641" cy="4075819"/>
          </a:xfrm>
        </p:grpSpPr>
        <p:sp>
          <p:nvSpPr>
            <p:cNvPr id="8" name="Shape 112">
              <a:extLst>
                <a:ext uri="{FF2B5EF4-FFF2-40B4-BE49-F238E27FC236}">
                  <a16:creationId xmlns:a16="http://schemas.microsoft.com/office/drawing/2014/main" id="{B4E0F28F-CB9C-474D-90A5-BCE27EDB24DC}"/>
                </a:ext>
              </a:extLst>
            </p:cNvPr>
            <p:cNvSpPr/>
            <p:nvPr/>
          </p:nvSpPr>
          <p:spPr>
            <a:xfrm>
              <a:off x="5641206" y="2233905"/>
              <a:ext cx="3297618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400" b="1" i="0" u="none" strike="noStrike" cap="none" baseline="0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Entscheidungen</a:t>
              </a:r>
              <a:r>
                <a:rPr lang="de-DE" sz="2400" b="1" i="0" u="none" strike="noStrike" cap="none" dirty="0">
                  <a:solidFill>
                    <a:srgbClr val="1E4770"/>
                  </a:solidFill>
                  <a:ea typeface="Arial"/>
                  <a:cs typeface="Arial"/>
                  <a:sym typeface="Arial"/>
                </a:rPr>
                <a:t> </a:t>
              </a:r>
              <a:r>
                <a:rPr lang="de-DE" sz="2400" b="1" i="0" u="none" strike="noStrike" cap="none" baseline="0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treffen</a:t>
              </a:r>
            </a:p>
          </p:txBody>
        </p:sp>
        <p:sp>
          <p:nvSpPr>
            <p:cNvPr id="9" name="Shape 109">
              <a:extLst>
                <a:ext uri="{FF2B5EF4-FFF2-40B4-BE49-F238E27FC236}">
                  <a16:creationId xmlns:a16="http://schemas.microsoft.com/office/drawing/2014/main" id="{83DDDBC4-0F90-4AE2-A9FC-BDE8E5780935}"/>
                </a:ext>
              </a:extLst>
            </p:cNvPr>
            <p:cNvSpPr/>
            <p:nvPr/>
          </p:nvSpPr>
          <p:spPr>
            <a:xfrm>
              <a:off x="688186" y="4294619"/>
              <a:ext cx="2443654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400" b="1" i="0" u="none" strike="noStrike" cap="none" baseline="0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Berufsinformation</a:t>
              </a:r>
            </a:p>
          </p:txBody>
        </p:sp>
        <p:sp>
          <p:nvSpPr>
            <p:cNvPr id="10" name="Shape 120">
              <a:extLst>
                <a:ext uri="{FF2B5EF4-FFF2-40B4-BE49-F238E27FC236}">
                  <a16:creationId xmlns:a16="http://schemas.microsoft.com/office/drawing/2014/main" id="{96C8C3C2-EB3E-4F8F-8A96-725CC7A052A4}"/>
                </a:ext>
              </a:extLst>
            </p:cNvPr>
            <p:cNvSpPr/>
            <p:nvPr/>
          </p:nvSpPr>
          <p:spPr>
            <a:xfrm>
              <a:off x="650968" y="2948464"/>
              <a:ext cx="2443654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400" b="1" i="0" u="none" strike="noStrike" cap="none" baseline="0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Berufsfindung</a:t>
              </a:r>
            </a:p>
          </p:txBody>
        </p:sp>
        <p:sp>
          <p:nvSpPr>
            <p:cNvPr id="11" name="Shape 121">
              <a:extLst>
                <a:ext uri="{FF2B5EF4-FFF2-40B4-BE49-F238E27FC236}">
                  <a16:creationId xmlns:a16="http://schemas.microsoft.com/office/drawing/2014/main" id="{91D8C5EC-35A9-4582-8712-FF0BEFE163F6}"/>
                </a:ext>
              </a:extLst>
            </p:cNvPr>
            <p:cNvSpPr/>
            <p:nvPr/>
          </p:nvSpPr>
          <p:spPr>
            <a:xfrm>
              <a:off x="619431" y="2246616"/>
              <a:ext cx="2732350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400" b="1" i="0" u="none" strike="noStrike" cap="none" baseline="0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Berufsentscheidung</a:t>
              </a:r>
            </a:p>
          </p:txBody>
        </p:sp>
        <p:sp>
          <p:nvSpPr>
            <p:cNvPr id="12" name="Shape 122">
              <a:extLst>
                <a:ext uri="{FF2B5EF4-FFF2-40B4-BE49-F238E27FC236}">
                  <a16:creationId xmlns:a16="http://schemas.microsoft.com/office/drawing/2014/main" id="{C6CEC7A9-5293-4798-89B6-67DF27985B25}"/>
                </a:ext>
              </a:extLst>
            </p:cNvPr>
            <p:cNvSpPr/>
            <p:nvPr/>
          </p:nvSpPr>
          <p:spPr>
            <a:xfrm>
              <a:off x="700613" y="4944048"/>
              <a:ext cx="2600391" cy="110033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400" b="1" dirty="0">
                  <a:solidFill>
                    <a:srgbClr val="1E4770"/>
                  </a:solidFill>
                  <a:latin typeface="+mn-lt"/>
                </a:rPr>
                <a:t>Einstimmung</a:t>
              </a:r>
              <a:r>
                <a:rPr lang="de-DE" sz="2400" b="1" dirty="0">
                  <a:solidFill>
                    <a:srgbClr val="1E4770"/>
                  </a:solidFill>
                </a:rPr>
                <a:t>/ </a:t>
              </a: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400" b="1" dirty="0">
                  <a:solidFill>
                    <a:srgbClr val="1E4770"/>
                  </a:solidFill>
                  <a:latin typeface="+mn-lt"/>
                </a:rPr>
                <a:t>erste Orientierung</a:t>
              </a:r>
            </a:p>
          </p:txBody>
        </p:sp>
        <p:sp>
          <p:nvSpPr>
            <p:cNvPr id="13" name="Shape 123">
              <a:extLst>
                <a:ext uri="{FF2B5EF4-FFF2-40B4-BE49-F238E27FC236}">
                  <a16:creationId xmlns:a16="http://schemas.microsoft.com/office/drawing/2014/main" id="{F90BACB2-20C5-479A-9025-854BA72CB587}"/>
                </a:ext>
              </a:extLst>
            </p:cNvPr>
            <p:cNvSpPr/>
            <p:nvPr/>
          </p:nvSpPr>
          <p:spPr>
            <a:xfrm>
              <a:off x="5710388" y="4943598"/>
              <a:ext cx="3764477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000" b="1" i="0" u="none" strike="noStrike" cap="none" baseline="0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Selbsteinschätzung überprüfen</a:t>
              </a:r>
            </a:p>
          </p:txBody>
        </p:sp>
        <p:sp>
          <p:nvSpPr>
            <p:cNvPr id="14" name="Shape 124">
              <a:extLst>
                <a:ext uri="{FF2B5EF4-FFF2-40B4-BE49-F238E27FC236}">
                  <a16:creationId xmlns:a16="http://schemas.microsoft.com/office/drawing/2014/main" id="{B749C9FD-21E7-4C53-8A74-608CE5483769}"/>
                </a:ext>
              </a:extLst>
            </p:cNvPr>
            <p:cNvSpPr/>
            <p:nvPr/>
          </p:nvSpPr>
          <p:spPr>
            <a:xfrm>
              <a:off x="5952565" y="2735395"/>
              <a:ext cx="3192525" cy="99157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000" b="1" i="0" u="none" strike="noStrike" cap="none" baseline="0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Die eigene Richtung finden, praktische Erfahrungen</a:t>
              </a:r>
            </a:p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000" b="1" i="0" u="none" strike="noStrike" cap="none" baseline="0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machen und reflektieren </a:t>
              </a:r>
            </a:p>
          </p:txBody>
        </p:sp>
        <p:sp>
          <p:nvSpPr>
            <p:cNvPr id="15" name="Shape 125">
              <a:extLst>
                <a:ext uri="{FF2B5EF4-FFF2-40B4-BE49-F238E27FC236}">
                  <a16:creationId xmlns:a16="http://schemas.microsoft.com/office/drawing/2014/main" id="{AC233484-E963-46DA-85AD-0065C044256A}"/>
                </a:ext>
              </a:extLst>
            </p:cNvPr>
            <p:cNvSpPr/>
            <p:nvPr/>
          </p:nvSpPr>
          <p:spPr>
            <a:xfrm>
              <a:off x="6037156" y="5231902"/>
              <a:ext cx="2874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000" b="1" i="0" u="none" strike="noStrike" cap="none" baseline="0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Orientierung finden</a:t>
              </a:r>
            </a:p>
          </p:txBody>
        </p:sp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EC77D4B8-FB09-4566-9ACC-B81CCC4FF6E1}"/>
                </a:ext>
              </a:extLst>
            </p:cNvPr>
            <p:cNvGrpSpPr/>
            <p:nvPr/>
          </p:nvGrpSpPr>
          <p:grpSpPr>
            <a:xfrm>
              <a:off x="2935803" y="1968565"/>
              <a:ext cx="3115297" cy="3820308"/>
              <a:chOff x="2935803" y="1684777"/>
              <a:chExt cx="3115297" cy="3820308"/>
            </a:xfrm>
          </p:grpSpPr>
          <p:sp>
            <p:nvSpPr>
              <p:cNvPr id="18" name="Shape 107">
                <a:extLst>
                  <a:ext uri="{FF2B5EF4-FFF2-40B4-BE49-F238E27FC236}">
                    <a16:creationId xmlns:a16="http://schemas.microsoft.com/office/drawing/2014/main" id="{7CB92F4E-3945-4A4A-A9E0-2D4083C70665}"/>
                  </a:ext>
                </a:extLst>
              </p:cNvPr>
              <p:cNvSpPr/>
              <p:nvPr/>
            </p:nvSpPr>
            <p:spPr>
              <a:xfrm>
                <a:off x="2935803" y="1684777"/>
                <a:ext cx="3115297" cy="3820308"/>
              </a:xfrm>
              <a:prstGeom prst="diamond">
                <a:avLst/>
              </a:prstGeom>
              <a:solidFill>
                <a:srgbClr val="FFFFFF"/>
              </a:solidFill>
              <a:ln w="25400" cap="flat" cmpd="sng">
                <a:solidFill>
                  <a:srgbClr val="02747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de-DE" sz="2000" b="0" i="0" u="none" strike="noStrike" cap="non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BI</a:t>
                </a:r>
              </a:p>
            </p:txBody>
          </p:sp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A627F9A7-4FD8-4F5B-8FA2-17859C164EA6}"/>
                  </a:ext>
                </a:extLst>
              </p:cNvPr>
              <p:cNvSpPr txBox="1"/>
              <p:nvPr/>
            </p:nvSpPr>
            <p:spPr>
              <a:xfrm>
                <a:off x="3438399" y="3245407"/>
                <a:ext cx="2077688" cy="52997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3200" b="1" dirty="0">
                    <a:solidFill>
                      <a:srgbClr val="027473"/>
                    </a:solidFill>
                  </a:rPr>
                  <a:t>Jugendliche</a:t>
                </a:r>
              </a:p>
            </p:txBody>
          </p:sp>
        </p:grpSp>
        <p:sp>
          <p:nvSpPr>
            <p:cNvPr id="17" name="Shape 126">
              <a:extLst>
                <a:ext uri="{FF2B5EF4-FFF2-40B4-BE49-F238E27FC236}">
                  <a16:creationId xmlns:a16="http://schemas.microsoft.com/office/drawing/2014/main" id="{D9526ED4-A345-4B67-871B-A90445247F75}"/>
                </a:ext>
              </a:extLst>
            </p:cNvPr>
            <p:cNvSpPr/>
            <p:nvPr/>
          </p:nvSpPr>
          <p:spPr>
            <a:xfrm>
              <a:off x="5986527" y="4110112"/>
              <a:ext cx="3540545" cy="65795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000" b="1" i="0" u="none" strike="noStrike" cap="none" baseline="0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Berufe-Spektrum</a:t>
              </a:r>
              <a:r>
                <a:rPr lang="de-DE" sz="2000" b="1" i="0" u="none" strike="noStrike" cap="none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 durch                       </a:t>
              </a:r>
              <a:r>
                <a:rPr lang="de-DE" sz="2000" b="1" i="0" u="none" strike="noStrike" cap="none" baseline="0" dirty="0">
                  <a:solidFill>
                    <a:srgbClr val="1E4770"/>
                  </a:solidFill>
                  <a:latin typeface="+mn-lt"/>
                  <a:ea typeface="Arial"/>
                  <a:cs typeface="Arial"/>
                  <a:sym typeface="Arial"/>
                </a:rPr>
                <a:t>Informationen erweitern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237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BE2F5-6B16-4447-95F5-C51DE7EB60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Welche Schüler erhalten welches Angebot?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67E78A-5A80-4EEC-90FF-509DA78FD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FED045-27B4-465B-92EB-660ECFD87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1A6EF2-29F7-4137-951E-AB7F5D14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8</a:t>
            </a:fld>
            <a:endParaRPr lang="de-DE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CAEB163B-1F84-4DFF-8C9A-A183C53A7E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0800624"/>
              </p:ext>
            </p:extLst>
          </p:nvPr>
        </p:nvGraphicFramePr>
        <p:xfrm>
          <a:off x="121987" y="1989064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587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DA8F-E937-4AA0-B3FC-B686490F5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08.09.2021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116584-CAB8-4E84-A5DB-31E26E5B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1C3B73-0A35-49D4-8F83-119C0FC7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11476CD-9489-4BF1-89FB-988B0D96CE97}"/>
              </a:ext>
            </a:extLst>
          </p:cNvPr>
          <p:cNvSpPr/>
          <p:nvPr/>
        </p:nvSpPr>
        <p:spPr>
          <a:xfrm>
            <a:off x="172145" y="759934"/>
            <a:ext cx="1607684" cy="565813"/>
          </a:xfrm>
          <a:prstGeom prst="rect">
            <a:avLst/>
          </a:prstGeom>
          <a:solidFill>
            <a:srgbClr val="027473">
              <a:alpha val="9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/>
          </a:p>
          <a:p>
            <a:pPr algn="ctr"/>
            <a:r>
              <a:rPr lang="de-DE" sz="1600" b="1" dirty="0"/>
              <a:t>Jahrgangsstufe </a:t>
            </a:r>
            <a:r>
              <a:rPr lang="de-DE" sz="1600" b="1" dirty="0">
                <a:solidFill>
                  <a:schemeClr val="bg1"/>
                </a:solidFill>
              </a:rPr>
              <a:t>8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</a:rPr>
              <a:t> </a:t>
            </a:r>
            <a:endParaRPr lang="de-DE" sz="1600" dirty="0"/>
          </a:p>
        </p:txBody>
      </p:sp>
      <p:sp>
        <p:nvSpPr>
          <p:cNvPr id="8" name="Untertitel 10">
            <a:extLst>
              <a:ext uri="{FF2B5EF4-FFF2-40B4-BE49-F238E27FC236}">
                <a16:creationId xmlns:a16="http://schemas.microsoft.com/office/drawing/2014/main" id="{24140654-4D30-49A7-8B02-C93AD03DA3F7}"/>
              </a:ext>
            </a:extLst>
          </p:cNvPr>
          <p:cNvSpPr txBox="1">
            <a:spLocks/>
          </p:cNvSpPr>
          <p:nvPr/>
        </p:nvSpPr>
        <p:spPr>
          <a:xfrm>
            <a:off x="1692505" y="762536"/>
            <a:ext cx="1662656" cy="562426"/>
          </a:xfrm>
          <a:prstGeom prst="rect">
            <a:avLst/>
          </a:prstGeom>
          <a:solidFill>
            <a:srgbClr val="027473">
              <a:alpha val="98000"/>
            </a:srgbClr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URWGroteskWidLig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lt1"/>
                </a:solidFill>
              </a:rPr>
              <a:t>Jahrgangsstufe 9</a:t>
            </a:r>
          </a:p>
        </p:txBody>
      </p:sp>
      <p:sp>
        <p:nvSpPr>
          <p:cNvPr id="9" name="Untertitel 10">
            <a:extLst>
              <a:ext uri="{FF2B5EF4-FFF2-40B4-BE49-F238E27FC236}">
                <a16:creationId xmlns:a16="http://schemas.microsoft.com/office/drawing/2014/main" id="{69D3242B-FAB6-43C5-97C9-94F2BE5D13ED}"/>
              </a:ext>
            </a:extLst>
          </p:cNvPr>
          <p:cNvSpPr txBox="1">
            <a:spLocks/>
          </p:cNvSpPr>
          <p:nvPr/>
        </p:nvSpPr>
        <p:spPr>
          <a:xfrm>
            <a:off x="3351363" y="752059"/>
            <a:ext cx="1659596" cy="566391"/>
          </a:xfrm>
          <a:prstGeom prst="rect">
            <a:avLst/>
          </a:prstGeom>
          <a:solidFill>
            <a:srgbClr val="027473">
              <a:alpha val="98000"/>
            </a:srgbClr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lt1"/>
                </a:solidFill>
              </a:rPr>
              <a:t>Jahrgangsstufe 10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6CFAAE4-6F0A-4FFD-BAF4-39479D341508}"/>
              </a:ext>
            </a:extLst>
          </p:cNvPr>
          <p:cNvSpPr txBox="1">
            <a:spLocks noChangeAspect="1"/>
          </p:cNvSpPr>
          <p:nvPr/>
        </p:nvSpPr>
        <p:spPr>
          <a:xfrm>
            <a:off x="172145" y="1827453"/>
            <a:ext cx="1474938" cy="523220"/>
          </a:xfrm>
          <a:prstGeom prst="rect">
            <a:avLst/>
          </a:prstGeom>
          <a:noFill/>
          <a:ln w="412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Potenzialanalyse</a:t>
            </a:r>
          </a:p>
          <a:p>
            <a:pPr algn="ctr"/>
            <a:r>
              <a:rPr lang="de-DE" sz="1400" b="1" dirty="0">
                <a:solidFill>
                  <a:srgbClr val="336600"/>
                </a:solidFill>
              </a:rPr>
              <a:t>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EE181AB-33E1-40D1-9A6C-1106EB1BF39E}"/>
              </a:ext>
            </a:extLst>
          </p:cNvPr>
          <p:cNvSpPr txBox="1"/>
          <p:nvPr/>
        </p:nvSpPr>
        <p:spPr>
          <a:xfrm>
            <a:off x="172144" y="2414116"/>
            <a:ext cx="1488759" cy="892552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Berufsfeld</a:t>
            </a:r>
          </a:p>
          <a:p>
            <a:pPr algn="ctr"/>
            <a:r>
              <a:rPr lang="de-DE" sz="1400" b="1" dirty="0">
                <a:solidFill>
                  <a:srgbClr val="336600"/>
                </a:solidFill>
              </a:rPr>
              <a:t>-erkundung </a:t>
            </a:r>
            <a:r>
              <a:rPr lang="de-DE" sz="800" b="1" dirty="0">
                <a:solidFill>
                  <a:srgbClr val="336600"/>
                </a:solidFill>
              </a:rPr>
              <a:t>(spätestens Ende 9 und vor Praktikum)</a:t>
            </a:r>
          </a:p>
          <a:p>
            <a:pPr algn="ctr"/>
            <a:endParaRPr lang="de-DE" sz="800" b="1" dirty="0">
              <a:solidFill>
                <a:srgbClr val="336600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97F59FB-FA7F-46F6-88D6-364A405393F3}"/>
              </a:ext>
            </a:extLst>
          </p:cNvPr>
          <p:cNvSpPr txBox="1"/>
          <p:nvPr/>
        </p:nvSpPr>
        <p:spPr>
          <a:xfrm>
            <a:off x="1727070" y="1835868"/>
            <a:ext cx="3276978" cy="52322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Schülerpraktikum</a:t>
            </a:r>
          </a:p>
          <a:p>
            <a:pPr algn="ctr"/>
            <a:endParaRPr lang="de-DE" sz="1400" b="1" dirty="0">
              <a:solidFill>
                <a:srgbClr val="336600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A42950C-1D9D-4BB8-B3F4-797BC1E0BF40}"/>
              </a:ext>
            </a:extLst>
          </p:cNvPr>
          <p:cNvSpPr txBox="1"/>
          <p:nvPr/>
        </p:nvSpPr>
        <p:spPr>
          <a:xfrm>
            <a:off x="1733981" y="2420674"/>
            <a:ext cx="3276978" cy="523220"/>
          </a:xfrm>
          <a:prstGeom prst="rect">
            <a:avLst/>
          </a:prstGeom>
          <a:noFill/>
          <a:ln w="412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Praxiskurse</a:t>
            </a:r>
          </a:p>
          <a:p>
            <a:pPr algn="ctr"/>
            <a:endParaRPr lang="de-DE" sz="1400" b="1" dirty="0">
              <a:solidFill>
                <a:srgbClr val="0070C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5A21177-E1D8-4ADC-B6AD-DF89A6ADE833}"/>
              </a:ext>
            </a:extLst>
          </p:cNvPr>
          <p:cNvSpPr txBox="1"/>
          <p:nvPr/>
        </p:nvSpPr>
        <p:spPr>
          <a:xfrm>
            <a:off x="1725659" y="3033243"/>
            <a:ext cx="3276000" cy="523220"/>
          </a:xfrm>
          <a:prstGeom prst="rect">
            <a:avLst/>
          </a:prstGeom>
          <a:noFill/>
          <a:ln w="412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Langzeitpraktikum</a:t>
            </a:r>
          </a:p>
          <a:p>
            <a:pPr algn="ctr"/>
            <a:endParaRPr lang="de-DE" sz="1400" b="1" dirty="0">
              <a:solidFill>
                <a:srgbClr val="336600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A7DE4B2-D84D-49A4-A8B5-80D60090557E}"/>
              </a:ext>
            </a:extLst>
          </p:cNvPr>
          <p:cNvSpPr txBox="1"/>
          <p:nvPr/>
        </p:nvSpPr>
        <p:spPr>
          <a:xfrm>
            <a:off x="1725659" y="3630489"/>
            <a:ext cx="3276000" cy="52322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Anschlussvereinbarung / </a:t>
            </a:r>
            <a:r>
              <a:rPr lang="de-DE" sz="1400" b="1" dirty="0" err="1">
                <a:solidFill>
                  <a:srgbClr val="336600"/>
                </a:solidFill>
              </a:rPr>
              <a:t>EcKo</a:t>
            </a:r>
            <a:endParaRPr lang="de-DE" sz="1400" b="1" dirty="0">
              <a:solidFill>
                <a:srgbClr val="336600"/>
              </a:solidFill>
            </a:endParaRPr>
          </a:p>
          <a:p>
            <a:pPr algn="ctr"/>
            <a:r>
              <a:rPr lang="de-DE" sz="1400" b="1" dirty="0">
                <a:solidFill>
                  <a:srgbClr val="336600"/>
                </a:solidFill>
              </a:rPr>
              <a:t> für </a:t>
            </a:r>
            <a:r>
              <a:rPr lang="de-DE" sz="1400" b="1" dirty="0" err="1">
                <a:solidFill>
                  <a:srgbClr val="336600"/>
                </a:solidFill>
              </a:rPr>
              <a:t>SuS</a:t>
            </a:r>
            <a:r>
              <a:rPr lang="de-DE" sz="1400" b="1" dirty="0">
                <a:solidFill>
                  <a:srgbClr val="336600"/>
                </a:solidFill>
              </a:rPr>
              <a:t>, die die Schule verlassen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58E3F38-15ED-4C56-AC3F-F0C9F381322E}"/>
              </a:ext>
            </a:extLst>
          </p:cNvPr>
          <p:cNvSpPr txBox="1"/>
          <p:nvPr/>
        </p:nvSpPr>
        <p:spPr>
          <a:xfrm>
            <a:off x="1723692" y="4240113"/>
            <a:ext cx="3276000" cy="52322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Koordinierte  Übergangsgestaltung für  Abschlussklassen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2145CDD-FADC-40D9-A6C2-35BA8C4AAB5C}"/>
              </a:ext>
            </a:extLst>
          </p:cNvPr>
          <p:cNvSpPr txBox="1"/>
          <p:nvPr/>
        </p:nvSpPr>
        <p:spPr>
          <a:xfrm>
            <a:off x="172145" y="1387085"/>
            <a:ext cx="8687284" cy="347857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336600"/>
                </a:solidFill>
              </a:rPr>
              <a:t>Curriculum, Berufswahlpass, halbjährliche Beratung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BB920F4-AAB9-49AE-A387-C4E3E816B698}"/>
              </a:ext>
            </a:extLst>
          </p:cNvPr>
          <p:cNvSpPr txBox="1"/>
          <p:nvPr/>
        </p:nvSpPr>
        <p:spPr>
          <a:xfrm>
            <a:off x="5084036" y="1827451"/>
            <a:ext cx="1911567" cy="52200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Workshop </a:t>
            </a:r>
            <a:r>
              <a:rPr lang="de-DE" sz="1300" b="1" dirty="0">
                <a:solidFill>
                  <a:srgbClr val="336600"/>
                </a:solidFill>
              </a:rPr>
              <a:t>Standortbestimmung </a:t>
            </a:r>
          </a:p>
        </p:txBody>
      </p:sp>
      <p:sp>
        <p:nvSpPr>
          <p:cNvPr id="19" name="Untertitel 10">
            <a:extLst>
              <a:ext uri="{FF2B5EF4-FFF2-40B4-BE49-F238E27FC236}">
                <a16:creationId xmlns:a16="http://schemas.microsoft.com/office/drawing/2014/main" id="{10604AE8-5130-4814-9494-724B33C94AD1}"/>
              </a:ext>
            </a:extLst>
          </p:cNvPr>
          <p:cNvSpPr txBox="1">
            <a:spLocks/>
          </p:cNvSpPr>
          <p:nvPr/>
        </p:nvSpPr>
        <p:spPr>
          <a:xfrm>
            <a:off x="7059429" y="744307"/>
            <a:ext cx="1800000" cy="566391"/>
          </a:xfrm>
          <a:prstGeom prst="rect">
            <a:avLst/>
          </a:prstGeom>
          <a:solidFill>
            <a:srgbClr val="027473">
              <a:alpha val="98000"/>
            </a:srgbClr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lt1"/>
                </a:solidFill>
              </a:rPr>
              <a:t>Q1 und Q2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671E91F-76D4-456A-9CBA-92C12B1731AD}"/>
              </a:ext>
            </a:extLst>
          </p:cNvPr>
          <p:cNvSpPr txBox="1"/>
          <p:nvPr/>
        </p:nvSpPr>
        <p:spPr>
          <a:xfrm>
            <a:off x="7057359" y="4252933"/>
            <a:ext cx="1792763" cy="52322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Koordinierte  Übergangsgestaltung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CFE97EA-4DE4-4AC1-9E11-11B47D27EB8E}"/>
              </a:ext>
            </a:extLst>
          </p:cNvPr>
          <p:cNvSpPr txBox="1"/>
          <p:nvPr/>
        </p:nvSpPr>
        <p:spPr>
          <a:xfrm>
            <a:off x="7082997" y="1825660"/>
            <a:ext cx="1784815" cy="52322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Praxiselemente Sek II in Uni oder Betrieb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34D1912-7DE2-4915-BCE0-7C92325A9C5B}"/>
              </a:ext>
            </a:extLst>
          </p:cNvPr>
          <p:cNvSpPr txBox="1"/>
          <p:nvPr/>
        </p:nvSpPr>
        <p:spPr>
          <a:xfrm>
            <a:off x="7067912" y="3067816"/>
            <a:ext cx="1791517" cy="461665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Workshop </a:t>
            </a:r>
            <a:r>
              <a:rPr lang="de-DE" sz="1000" b="1" dirty="0">
                <a:solidFill>
                  <a:srgbClr val="336600"/>
                </a:solidFill>
              </a:rPr>
              <a:t>Entscheidungskompetenz II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9548443-7DFD-4F11-83AC-E938A9039E77}"/>
              </a:ext>
            </a:extLst>
          </p:cNvPr>
          <p:cNvSpPr txBox="1"/>
          <p:nvPr/>
        </p:nvSpPr>
        <p:spPr>
          <a:xfrm>
            <a:off x="7075952" y="2429269"/>
            <a:ext cx="1783477" cy="52322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err="1">
                <a:solidFill>
                  <a:srgbClr val="336600"/>
                </a:solidFill>
              </a:rPr>
              <a:t>Selfassessmenttool</a:t>
            </a:r>
            <a:endParaRPr lang="de-DE" sz="1400" b="1" dirty="0">
              <a:solidFill>
                <a:srgbClr val="336600"/>
              </a:solidFill>
            </a:endParaRPr>
          </a:p>
          <a:p>
            <a:pPr algn="ctr"/>
            <a:endParaRPr lang="de-DE" sz="1400" b="1" dirty="0">
              <a:solidFill>
                <a:srgbClr val="336600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3065F68-6CFC-4B79-B912-EC2B0124B865}"/>
              </a:ext>
            </a:extLst>
          </p:cNvPr>
          <p:cNvSpPr txBox="1"/>
          <p:nvPr/>
        </p:nvSpPr>
        <p:spPr>
          <a:xfrm>
            <a:off x="1723692" y="4854764"/>
            <a:ext cx="3276000" cy="738664"/>
          </a:xfrm>
          <a:prstGeom prst="rect">
            <a:avLst/>
          </a:prstGeom>
          <a:noFill/>
          <a:ln w="412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Sprachreduzierte Potenzialanalyse +</a:t>
            </a:r>
          </a:p>
          <a:p>
            <a:pPr algn="ctr"/>
            <a:r>
              <a:rPr lang="de-DE" sz="1400" b="1" dirty="0">
                <a:solidFill>
                  <a:srgbClr val="336600"/>
                </a:solidFill>
              </a:rPr>
              <a:t>Berufsfelderkundung + Praxiskurse </a:t>
            </a:r>
          </a:p>
          <a:p>
            <a:pPr algn="ctr"/>
            <a:r>
              <a:rPr lang="de-DE" sz="1400" b="1" dirty="0">
                <a:solidFill>
                  <a:srgbClr val="336600"/>
                </a:solidFill>
              </a:rPr>
              <a:t>für Neuzugewanderte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95418C0-6577-4874-97C7-F9380501EA46}"/>
              </a:ext>
            </a:extLst>
          </p:cNvPr>
          <p:cNvSpPr txBox="1"/>
          <p:nvPr/>
        </p:nvSpPr>
        <p:spPr>
          <a:xfrm>
            <a:off x="7059429" y="3629597"/>
            <a:ext cx="1792762" cy="523220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Anschlussverein-</a:t>
            </a:r>
            <a:r>
              <a:rPr lang="de-DE" sz="1400" b="1" dirty="0" err="1">
                <a:solidFill>
                  <a:srgbClr val="336600"/>
                </a:solidFill>
              </a:rPr>
              <a:t>barung</a:t>
            </a:r>
            <a:r>
              <a:rPr lang="de-DE" sz="1400" b="1" dirty="0">
                <a:solidFill>
                  <a:srgbClr val="336600"/>
                </a:solidFill>
              </a:rPr>
              <a:t> / </a:t>
            </a:r>
            <a:r>
              <a:rPr lang="de-DE" sz="1400" b="1" dirty="0" err="1">
                <a:solidFill>
                  <a:srgbClr val="336600"/>
                </a:solidFill>
              </a:rPr>
              <a:t>EcKo</a:t>
            </a:r>
            <a:endParaRPr lang="de-DE" sz="1400" b="1" dirty="0">
              <a:solidFill>
                <a:srgbClr val="336600"/>
              </a:solidFill>
            </a:endParaRPr>
          </a:p>
        </p:txBody>
      </p:sp>
      <p:sp>
        <p:nvSpPr>
          <p:cNvPr id="26" name="Untertitel 10">
            <a:extLst>
              <a:ext uri="{FF2B5EF4-FFF2-40B4-BE49-F238E27FC236}">
                <a16:creationId xmlns:a16="http://schemas.microsoft.com/office/drawing/2014/main" id="{6EE63827-4426-43B4-8E94-98E1845A98EC}"/>
              </a:ext>
            </a:extLst>
          </p:cNvPr>
          <p:cNvSpPr txBox="1">
            <a:spLocks/>
          </p:cNvSpPr>
          <p:nvPr/>
        </p:nvSpPr>
        <p:spPr>
          <a:xfrm>
            <a:off x="5010960" y="759644"/>
            <a:ext cx="2085944" cy="566391"/>
          </a:xfrm>
          <a:prstGeom prst="rect">
            <a:avLst/>
          </a:prstGeom>
          <a:solidFill>
            <a:srgbClr val="027473">
              <a:alpha val="98000"/>
            </a:srgbClr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lt1"/>
                </a:solidFill>
              </a:rPr>
              <a:t>Jahrgangsstufe EF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67ED4CD-FC78-453F-A18F-C6F483CEA9EF}"/>
              </a:ext>
            </a:extLst>
          </p:cNvPr>
          <p:cNvSpPr txBox="1"/>
          <p:nvPr/>
        </p:nvSpPr>
        <p:spPr>
          <a:xfrm>
            <a:off x="5084037" y="2422681"/>
            <a:ext cx="1939790" cy="492443"/>
          </a:xfrm>
          <a:prstGeom prst="rect">
            <a:avLst/>
          </a:prstGeom>
          <a:noFill/>
          <a:ln w="412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336600"/>
                </a:solidFill>
              </a:rPr>
              <a:t>Workshop </a:t>
            </a:r>
            <a:r>
              <a:rPr lang="de-DE" sz="1200" b="1" dirty="0">
                <a:solidFill>
                  <a:srgbClr val="336600"/>
                </a:solidFill>
              </a:rPr>
              <a:t>Entscheidungskompetenz I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3D7DADD-79A9-4F1F-A830-C69EF2BADCCD}"/>
              </a:ext>
            </a:extLst>
          </p:cNvPr>
          <p:cNvSpPr txBox="1"/>
          <p:nvPr/>
        </p:nvSpPr>
        <p:spPr>
          <a:xfrm>
            <a:off x="6085248" y="5981074"/>
            <a:ext cx="2736304" cy="309600"/>
          </a:xfrm>
          <a:prstGeom prst="rect">
            <a:avLst/>
          </a:prstGeom>
          <a:noFill/>
          <a:ln w="412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336600"/>
                </a:solidFill>
              </a:rPr>
              <a:t>Standardelemente für ausgewählte </a:t>
            </a:r>
            <a:r>
              <a:rPr lang="de-DE" sz="1200" b="1" dirty="0" err="1">
                <a:solidFill>
                  <a:srgbClr val="336600"/>
                </a:solidFill>
              </a:rPr>
              <a:t>SuS</a:t>
            </a:r>
            <a:endParaRPr lang="de-DE" sz="1200" b="1" dirty="0">
              <a:solidFill>
                <a:srgbClr val="336600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202C110-9C8E-4AD4-8C67-69147F47B05E}"/>
              </a:ext>
            </a:extLst>
          </p:cNvPr>
          <p:cNvSpPr txBox="1"/>
          <p:nvPr/>
        </p:nvSpPr>
        <p:spPr>
          <a:xfrm>
            <a:off x="3535466" y="5967146"/>
            <a:ext cx="2494325" cy="307777"/>
          </a:xfrm>
          <a:prstGeom prst="rect">
            <a:avLst/>
          </a:prstGeom>
          <a:noFill/>
          <a:ln w="412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336600"/>
                </a:solidFill>
              </a:rPr>
              <a:t>Verpflichtendes </a:t>
            </a:r>
            <a:r>
              <a:rPr lang="de-DE" sz="1200" b="1" dirty="0">
                <a:solidFill>
                  <a:srgbClr val="336600"/>
                </a:solidFill>
              </a:rPr>
              <a:t>Standardelement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35B39AA0-6C85-4DDF-AF7B-7CBE4E79D10B}"/>
              </a:ext>
            </a:extLst>
          </p:cNvPr>
          <p:cNvSpPr txBox="1"/>
          <p:nvPr/>
        </p:nvSpPr>
        <p:spPr>
          <a:xfrm>
            <a:off x="268242" y="5991194"/>
            <a:ext cx="3182239" cy="2880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336600"/>
                </a:solidFill>
              </a:rPr>
              <a:t>Durchgehende Elemente ab 8.Jg. bis Abschluss</a:t>
            </a:r>
          </a:p>
        </p:txBody>
      </p:sp>
    </p:spTree>
    <p:extLst>
      <p:ext uri="{BB962C8B-B14F-4D97-AF65-F5344CB8AC3E}">
        <p14:creationId xmlns:p14="http://schemas.microsoft.com/office/powerpoint/2010/main" val="12218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koko-wupperta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400" b="1" dirty="0" smtClean="0">
            <a:solidFill>
              <a:srgbClr val="3366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614</Words>
  <Application>Microsoft Office PowerPoint</Application>
  <PresentationFormat>Bildschirmpräsentation (4:3)</PresentationFormat>
  <Paragraphs>194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URWGroteskExtWid</vt:lpstr>
      <vt:lpstr>URWGroteskWidLig</vt:lpstr>
      <vt:lpstr>URWGroteskWidMed</vt:lpstr>
      <vt:lpstr>koko-wuppertal</vt:lpstr>
      <vt:lpstr>Thementag für Lehrkräfte in der 9.und 10. Jahrgangsstufe</vt:lpstr>
      <vt:lpstr>Was macht KAoA?</vt:lpstr>
      <vt:lpstr>KAoA Handlungsfelder</vt:lpstr>
      <vt:lpstr>Kommunale Verantwortungsgemeinschaft</vt:lpstr>
      <vt:lpstr>Wer macht was?</vt:lpstr>
      <vt:lpstr>KAoA Handlungsfelder</vt:lpstr>
      <vt:lpstr>Leitziel der Beruflichen Orientierung: Berufsfindung als Selbstfindungsprozess</vt:lpstr>
      <vt:lpstr>Welche Schüler erhalten welches Angebot?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Jutta</dc:creator>
  <cp:lastModifiedBy>Anke Kleinbrahm</cp:lastModifiedBy>
  <cp:revision>618</cp:revision>
  <cp:lastPrinted>2021-08-30T08:26:06Z</cp:lastPrinted>
  <dcterms:created xsi:type="dcterms:W3CDTF">2014-09-28T04:10:26Z</dcterms:created>
  <dcterms:modified xsi:type="dcterms:W3CDTF">2021-09-08T08:16:58Z</dcterms:modified>
</cp:coreProperties>
</file>