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2" r:id="rId2"/>
    <p:sldId id="263" r:id="rId3"/>
    <p:sldId id="268" r:id="rId4"/>
    <p:sldId id="264" r:id="rId5"/>
    <p:sldId id="265" r:id="rId6"/>
    <p:sldId id="269" r:id="rId7"/>
    <p:sldId id="27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54" d="100"/>
          <a:sy n="54" d="100"/>
        </p:scale>
        <p:origin x="58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gradFill flip="none" rotWithShape="1">
          <a:gsLst>
            <a:gs pos="78000">
              <a:schemeClr val="bg1"/>
            </a:gs>
            <a:gs pos="0">
              <a:srgbClr val="027473"/>
            </a:gs>
            <a:gs pos="52098">
              <a:srgbClr val="FFFFFF"/>
            </a:gs>
            <a:gs pos="16000">
              <a:schemeClr val="bg1"/>
            </a:gs>
            <a:gs pos="90000">
              <a:srgbClr val="02747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5360" y="3503732"/>
            <a:ext cx="11521280" cy="717356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tx1"/>
                </a:solidFill>
                <a:latin typeface="URWGroteskWidMed" panose="00000600000000000000" pitchFamily="50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286509" y="10328"/>
            <a:ext cx="9264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0" dirty="0">
                <a:solidFill>
                  <a:schemeClr val="bg1"/>
                </a:solidFill>
                <a:latin typeface="URWGroteskWidLig" panose="00000400000000000000" pitchFamily="50" charset="0"/>
              </a:rPr>
              <a:t>Kommunale Koordinierung Wuppertal</a:t>
            </a:r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>
          <a:xfrm>
            <a:off x="335360" y="5949280"/>
            <a:ext cx="1536171" cy="288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fld id="{3A667BFB-37AD-499D-A2A0-1D4557F0CC04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>
          <a:xfrm>
            <a:off x="10320469" y="5949280"/>
            <a:ext cx="1536171" cy="288032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2"/>
          </p:nvPr>
        </p:nvSpPr>
        <p:spPr>
          <a:xfrm>
            <a:off x="3719350" y="5949312"/>
            <a:ext cx="4800533" cy="288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47F04005-C588-4D1C-A305-6058EA2474FA}"/>
              </a:ext>
            </a:extLst>
          </p:cNvPr>
          <p:cNvSpPr/>
          <p:nvPr userDrawn="1"/>
        </p:nvSpPr>
        <p:spPr>
          <a:xfrm>
            <a:off x="0" y="6239890"/>
            <a:ext cx="12192000" cy="618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79128" y="6488538"/>
            <a:ext cx="201563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RWGroteskWidLig" panose="00000400000000000000" pitchFamily="50" charset="0"/>
              </a:rPr>
              <a:t>Gefördert von:</a:t>
            </a: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000" y="6267276"/>
            <a:ext cx="6960000" cy="618109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3FF6746E-86FC-4A47-9486-6AE76C7442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706" y="1723246"/>
            <a:ext cx="4661820" cy="1489730"/>
          </a:xfrm>
          <a:prstGeom prst="rect">
            <a:avLst/>
          </a:prstGeom>
        </p:spPr>
      </p:pic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8103DEDB-6CF4-4F03-9B99-089CE56A00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4361856"/>
            <a:ext cx="11523133" cy="7953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URWGroteskWidMed" panose="00000600000000000000" pitchFamily="50" charset="0"/>
              </a:defRPr>
            </a:lvl1pPr>
            <a:lvl4pPr marL="1371600" indent="0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23819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5360" y="1043749"/>
            <a:ext cx="11521280" cy="534904"/>
          </a:xfrm>
          <a:prstGeom prst="rect">
            <a:avLst/>
          </a:prstGeom>
        </p:spPr>
        <p:txBody>
          <a:bodyPr lIns="0"/>
          <a:lstStyle>
            <a:lvl1pPr algn="l">
              <a:defRPr sz="3200" u="none" baseline="0">
                <a:solidFill>
                  <a:schemeClr val="tx1"/>
                </a:solidFill>
                <a:latin typeface="URWGroteskExtWid" panose="00000500000000000000" pitchFamily="50" charset="0"/>
              </a:defRPr>
            </a:lvl1pPr>
          </a:lstStyle>
          <a:p>
            <a:r>
              <a:rPr lang="de-DE" dirty="0"/>
              <a:t>Titel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35360" y="1772816"/>
            <a:ext cx="11521280" cy="4392488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400">
                <a:solidFill>
                  <a:schemeClr val="tx1"/>
                </a:solidFill>
                <a:latin typeface="URWGroteskWidLig" panose="000004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39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720" y="846064"/>
            <a:ext cx="11521280" cy="576064"/>
          </a:xfrm>
          <a:prstGeom prst="rect">
            <a:avLst/>
          </a:prstGeom>
        </p:spPr>
        <p:txBody>
          <a:bodyPr lIns="0"/>
          <a:lstStyle>
            <a:lvl1pPr algn="l">
              <a:defRPr sz="3200" u="none" baseline="0">
                <a:solidFill>
                  <a:schemeClr val="tx1"/>
                </a:solidFill>
                <a:latin typeface="URWGroteskExtWid" panose="00000500000000000000" pitchFamily="50" charset="0"/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35360" y="1628801"/>
            <a:ext cx="5568619" cy="4536503"/>
          </a:xfrm>
          <a:prstGeom prst="rect">
            <a:avLst/>
          </a:prstGeom>
        </p:spPr>
        <p:txBody>
          <a:bodyPr lIns="0"/>
          <a:lstStyle>
            <a:lvl1pPr>
              <a:defRPr sz="2800">
                <a:latin typeface="URWGroteskWidLig" panose="00000400000000000000" pitchFamily="50" charset="0"/>
              </a:defRPr>
            </a:lvl1pPr>
            <a:lvl2pPr>
              <a:defRPr sz="2400">
                <a:latin typeface="URWGroteskWidLig" panose="00000400000000000000" pitchFamily="50" charset="0"/>
              </a:defRPr>
            </a:lvl2pPr>
            <a:lvl3pPr>
              <a:defRPr sz="2000">
                <a:latin typeface="URWGroteskWidLig" panose="00000400000000000000" pitchFamily="50" charset="0"/>
              </a:defRPr>
            </a:lvl3pPr>
            <a:lvl4pPr>
              <a:defRPr sz="1800">
                <a:latin typeface="URWGroteskWidLig" panose="00000400000000000000" pitchFamily="50" charset="0"/>
              </a:defRPr>
            </a:lvl4pPr>
            <a:lvl5pPr>
              <a:defRPr sz="1800">
                <a:latin typeface="URWGroteskWidLig" panose="00000400000000000000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88022" y="1628800"/>
            <a:ext cx="5576821" cy="4536504"/>
          </a:xfrm>
          <a:prstGeom prst="rect">
            <a:avLst/>
          </a:prstGeom>
        </p:spPr>
        <p:txBody>
          <a:bodyPr lIns="0"/>
          <a:lstStyle>
            <a:lvl1pPr>
              <a:defRPr sz="2800">
                <a:latin typeface="URWGroteskWidLig" panose="00000400000000000000" pitchFamily="50" charset="0"/>
              </a:defRPr>
            </a:lvl1pPr>
            <a:lvl2pPr>
              <a:defRPr sz="2400">
                <a:latin typeface="URWGroteskWidLig" panose="00000400000000000000" pitchFamily="50" charset="0"/>
              </a:defRPr>
            </a:lvl2pPr>
            <a:lvl3pPr>
              <a:defRPr sz="2000">
                <a:latin typeface="URWGroteskWidLig" panose="00000400000000000000" pitchFamily="50" charset="0"/>
              </a:defRPr>
            </a:lvl3pPr>
            <a:lvl4pPr>
              <a:defRPr sz="1800">
                <a:latin typeface="URWGroteskWidLig" panose="00000400000000000000" pitchFamily="50" charset="0"/>
              </a:defRPr>
            </a:lvl4pPr>
            <a:lvl5pPr>
              <a:defRPr sz="1800">
                <a:latin typeface="URWGroteskWidLig" panose="00000400000000000000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BFFC-05F4-4894-B21E-935773E21228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290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F68479-EDAF-411D-B56E-40FE2786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E915-5E33-4AE7-B7B3-513EAF9FABA6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267318-0126-4C84-B794-C1940D24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E12678-350C-47D8-95FD-EEE38205A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3375A5B-FA0D-4487-AA6D-EC7CA06751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5360" y="1043749"/>
            <a:ext cx="11521280" cy="534904"/>
          </a:xfrm>
          <a:prstGeom prst="rect">
            <a:avLst/>
          </a:prstGeom>
        </p:spPr>
        <p:txBody>
          <a:bodyPr lIns="0"/>
          <a:lstStyle>
            <a:lvl1pPr algn="l">
              <a:defRPr sz="3200" u="none" baseline="0">
                <a:solidFill>
                  <a:schemeClr val="tx1"/>
                </a:solidFill>
                <a:latin typeface="URWGroteskExtWid" panose="00000500000000000000" pitchFamily="50" charset="0"/>
              </a:defRPr>
            </a:lvl1pPr>
          </a:lstStyle>
          <a:p>
            <a:r>
              <a:rPr lang="de-DE" dirty="0"/>
              <a:t>Tabelle Titel 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7136D949-1C6F-4B11-9A96-547725ECFE9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0856857"/>
              </p:ext>
            </p:extLst>
          </p:nvPr>
        </p:nvGraphicFramePr>
        <p:xfrm>
          <a:off x="1402899" y="1988841"/>
          <a:ext cx="9386203" cy="31517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46551">
                  <a:extLst>
                    <a:ext uri="{9D8B030D-6E8A-4147-A177-3AD203B41FA5}">
                      <a16:colId xmlns:a16="http://schemas.microsoft.com/office/drawing/2014/main" val="868233632"/>
                    </a:ext>
                  </a:extLst>
                </a:gridCol>
                <a:gridCol w="2346551">
                  <a:extLst>
                    <a:ext uri="{9D8B030D-6E8A-4147-A177-3AD203B41FA5}">
                      <a16:colId xmlns:a16="http://schemas.microsoft.com/office/drawing/2014/main" val="1797387177"/>
                    </a:ext>
                  </a:extLst>
                </a:gridCol>
                <a:gridCol w="2346551">
                  <a:extLst>
                    <a:ext uri="{9D8B030D-6E8A-4147-A177-3AD203B41FA5}">
                      <a16:colId xmlns:a16="http://schemas.microsoft.com/office/drawing/2014/main" val="2050083189"/>
                    </a:ext>
                  </a:extLst>
                </a:gridCol>
                <a:gridCol w="2346551">
                  <a:extLst>
                    <a:ext uri="{9D8B030D-6E8A-4147-A177-3AD203B41FA5}">
                      <a16:colId xmlns:a16="http://schemas.microsoft.com/office/drawing/2014/main" val="4027611852"/>
                    </a:ext>
                  </a:extLst>
                </a:gridCol>
              </a:tblGrid>
              <a:tr h="63035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</a:t>
                      </a:r>
                    </a:p>
                  </a:txBody>
                  <a:tcPr marL="121920" marR="1219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1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1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1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510233"/>
                  </a:ext>
                </a:extLst>
              </a:tr>
              <a:tr h="63035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</a:t>
                      </a:r>
                    </a:p>
                  </a:txBody>
                  <a:tcPr marL="121920" marR="1219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2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2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2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377995"/>
                  </a:ext>
                </a:extLst>
              </a:tr>
              <a:tr h="63035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</a:t>
                      </a:r>
                    </a:p>
                  </a:txBody>
                  <a:tcPr marL="121920" marR="1219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3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3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3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045758"/>
                  </a:ext>
                </a:extLst>
              </a:tr>
              <a:tr h="630353"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 </a:t>
                      </a:r>
                    </a:p>
                  </a:txBody>
                  <a:tcPr marL="121920" marR="1219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4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4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4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252866"/>
                  </a:ext>
                </a:extLst>
              </a:tr>
              <a:tr h="630353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Text</a:t>
                      </a:r>
                    </a:p>
                  </a:txBody>
                  <a:tcPr marL="121920" marR="1219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5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5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URWGroteskWidLig" panose="00000400000000000000" pitchFamily="50" charset="0"/>
                        </a:rPr>
                        <a:t>5</a:t>
                      </a: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74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47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02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8FC0-B4C1-4DD5-8239-6F23A7F1F8E0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171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67" y="4800600"/>
            <a:ext cx="9601067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95467" y="1034058"/>
            <a:ext cx="9601067" cy="36935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95467" y="5367338"/>
            <a:ext cx="9601067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URWGroteskWidLig" panose="00000400000000000000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E243-BF79-4EF4-A81F-77DFDAF7D4DE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362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1"/>
            </a:gs>
            <a:gs pos="0">
              <a:srgbClr val="027473"/>
            </a:gs>
            <a:gs pos="52098">
              <a:srgbClr val="FFFFFF"/>
            </a:gs>
            <a:gs pos="13000">
              <a:schemeClr val="bg1"/>
            </a:gs>
            <a:gs pos="100000">
              <a:srgbClr val="02747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08071" y="6525376"/>
            <a:ext cx="1536171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fld id="{CF8DE915-5E33-4AE7-B7B3-513EAF9FABA6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89891" y="6525376"/>
            <a:ext cx="4800533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r>
              <a:rPr lang="de-DE" dirty="0"/>
              <a:t>Kommunale Koordinierung Wuppertal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147759" y="6525344"/>
            <a:ext cx="1536171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URWGroteskWidLig" panose="00000400000000000000" pitchFamily="50" charset="0"/>
              </a:defRPr>
            </a:lvl1pPr>
          </a:lstStyle>
          <a:p>
            <a:fld id="{32BDC07F-FB00-413F-9998-195D2EA7D2C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9A4AE93-E049-4942-86BD-0AE83A123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958" y="106272"/>
            <a:ext cx="1370036" cy="4378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ABD3778-46EC-4568-A151-9AA15197B86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4007" y="106272"/>
            <a:ext cx="1370036" cy="31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4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d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KoKo_Wuppertal/xp4c8dtsb7o2vx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KoKo_Wuppertal/1velsfud1wiuiko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ule-beruf-wuppertal.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420F083-0F51-48EF-B3C6-5530802B8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KAoA Thementag Jahrgangsstufe 9/10</a:t>
            </a:r>
            <a:br>
              <a:rPr lang="de-DE" dirty="0"/>
            </a:br>
            <a:r>
              <a:rPr lang="de-DE" dirty="0"/>
              <a:t>Workshop </a:t>
            </a:r>
            <a:br>
              <a:rPr lang="de-DE" dirty="0"/>
            </a:br>
            <a:r>
              <a:rPr lang="de-DE" b="1" dirty="0"/>
              <a:t>Virtuelles Praktikum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CB8674-F788-42EC-9955-BB2BD8D1A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>
                <a:solidFill>
                  <a:prstClr val="white"/>
                </a:solidFill>
              </a:rPr>
              <a:pPr/>
              <a:t>26.08.2021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5DC8F2-4CE6-478C-9F65-EBD25DF8D6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BDC07F-FB00-413F-9998-195D2EA7D2CC}" type="slidenum">
              <a:rPr lang="de-DE">
                <a:solidFill>
                  <a:prstClr val="white"/>
                </a:solidFill>
              </a:rPr>
              <a:pPr/>
              <a:t>1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A886EB-D53D-46D7-8D7A-E35FF54DD5D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>
                <a:solidFill>
                  <a:prstClr val="white"/>
                </a:solidFill>
              </a:rPr>
              <a:t>Kommunale Koordinierung Wuppertal</a:t>
            </a:r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9B639-96A5-4EC7-8B7E-49DC72D47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7494" y="1021888"/>
            <a:ext cx="8640960" cy="534904"/>
          </a:xfrm>
        </p:spPr>
        <p:txBody>
          <a:bodyPr/>
          <a:lstStyle/>
          <a:p>
            <a:pPr algn="ctr"/>
            <a:r>
              <a:rPr lang="de-DE" sz="4000" b="1" dirty="0"/>
              <a:t>Virtuelles Praktikum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80FD8E-856B-4588-A06E-8F0CC0C7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>
                <a:solidFill>
                  <a:prstClr val="white"/>
                </a:solidFill>
              </a:rPr>
              <a:pPr/>
              <a:t>26.08.2021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ABF19B-E341-449C-9C2D-56D0B043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white"/>
                </a:solidFill>
              </a:rPr>
              <a:t>Kommunale Koordinierung Wuppertal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31622A-C0AF-4DA1-B4BF-39E33145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>
                <a:solidFill>
                  <a:prstClr val="white"/>
                </a:solidFill>
              </a:rPr>
              <a:pPr/>
              <a:t>2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C85E26A-F7A2-40F9-A402-1DDA780F8938}"/>
              </a:ext>
            </a:extLst>
          </p:cNvPr>
          <p:cNvSpPr txBox="1"/>
          <p:nvPr/>
        </p:nvSpPr>
        <p:spPr>
          <a:xfrm>
            <a:off x="2008046" y="2137340"/>
            <a:ext cx="81642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de-DE" sz="3600" dirty="0"/>
              <a:t>Einleitung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de-DE" sz="3600" dirty="0" err="1"/>
              <a:t>Padlet</a:t>
            </a:r>
            <a:r>
              <a:rPr lang="de-DE" sz="3600" dirty="0"/>
              <a:t> der Bezirksregierung Düsseldorf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de-DE" sz="3600" dirty="0"/>
              <a:t>Best-Practice-</a:t>
            </a:r>
            <a:r>
              <a:rPr lang="de-DE" sz="3600" dirty="0" err="1"/>
              <a:t>Padlet</a:t>
            </a:r>
            <a:endParaRPr lang="de-DE" sz="3600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de-DE" sz="3600" dirty="0"/>
              <a:t>Stolpersteine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de-DE" sz="3600" dirty="0"/>
              <a:t>Fragen/Anmerkungen/Ideen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9481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59DB0-E7F3-479A-A822-DA609F9A66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4000" b="1" dirty="0"/>
              <a:t>Virtuelles</a:t>
            </a:r>
            <a:r>
              <a:rPr lang="de-DE" sz="3200" b="1" dirty="0"/>
              <a:t> </a:t>
            </a:r>
            <a:r>
              <a:rPr lang="de-DE" sz="3600" b="1" dirty="0"/>
              <a:t>Praktikum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60371F-6C1E-40E5-AE66-65D0745B4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3600" b="1" dirty="0">
                <a:latin typeface="+mj-lt"/>
              </a:rPr>
              <a:t>1. Einleitung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200" dirty="0">
                <a:latin typeface="+mj-lt"/>
              </a:rPr>
              <a:t>Ist Ihnen der Umgang mit </a:t>
            </a:r>
            <a:r>
              <a:rPr lang="de-DE" sz="3200" dirty="0" err="1">
                <a:latin typeface="+mj-lt"/>
              </a:rPr>
              <a:t>Padlet</a:t>
            </a:r>
            <a:r>
              <a:rPr lang="de-DE" sz="3200" dirty="0">
                <a:latin typeface="+mj-lt"/>
              </a:rPr>
              <a:t> bekannt?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200" dirty="0" err="1">
                <a:latin typeface="+mj-lt"/>
              </a:rPr>
              <a:t>Padlet</a:t>
            </a:r>
            <a:r>
              <a:rPr lang="de-DE" sz="3200" dirty="0">
                <a:latin typeface="+mj-lt"/>
              </a:rPr>
              <a:t> ist eine Software, mit der eine digitale Pinnwand entsteht, auf der Texte, Bilder, Videos, Links, Sprachaufnahmen usw. abgelegt werden können, wodurch ein gemeinsames Arbeiten ermöglicht wird.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200">
                <a:latin typeface="+mj-lt"/>
                <a:hlinkClick r:id="rId2"/>
              </a:rPr>
              <a:t>www.padlet.com</a:t>
            </a:r>
            <a:endParaRPr lang="de-DE" sz="3200"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200">
                <a:latin typeface="+mj-lt"/>
              </a:rPr>
              <a:t>Padlet</a:t>
            </a:r>
            <a:r>
              <a:rPr lang="de-DE" sz="3200" dirty="0">
                <a:latin typeface="+mj-lt"/>
              </a:rPr>
              <a:t> als Alternative für </a:t>
            </a:r>
            <a:r>
              <a:rPr lang="de-DE" sz="3200" dirty="0" err="1">
                <a:latin typeface="+mj-lt"/>
              </a:rPr>
              <a:t>SuS</a:t>
            </a:r>
            <a:r>
              <a:rPr lang="de-DE" sz="3200" dirty="0">
                <a:latin typeface="+mj-lt"/>
              </a:rPr>
              <a:t>, die kein Praktikum finden.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de-DE" sz="3200" dirty="0"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de-DE" sz="3200" dirty="0">
              <a:latin typeface="+mj-lt"/>
            </a:endParaRPr>
          </a:p>
          <a:p>
            <a:endParaRPr lang="de-DE" sz="3600" dirty="0">
              <a:latin typeface="+mj-lt"/>
            </a:endParaRP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C9DAD-BE94-4B3A-9F30-11695398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82666A-4D8D-446C-9053-285BA9F9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65870B-183C-4D36-AB0C-27CA22D9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938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EA33F2CF-2812-419E-BEED-7E8203C0B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1952215"/>
            <a:ext cx="11521280" cy="3214541"/>
          </a:xfrm>
        </p:spPr>
        <p:txBody>
          <a:bodyPr/>
          <a:lstStyle/>
          <a:p>
            <a:r>
              <a:rPr lang="de-DE" sz="36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de-DE" sz="3600" b="1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Padlet</a:t>
            </a:r>
            <a:r>
              <a:rPr lang="de-DE" sz="36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der </a:t>
            </a:r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Bezirksregierung Düsseldorf</a:t>
            </a:r>
            <a:b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https://padlet.com/KoKo_Wuppertal/xp4c8dtsb7o2vxt</a:t>
            </a:r>
            <a:b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de-DE" sz="32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BE75A8-5EF0-40C2-9878-A63C0107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EC51FA-5F19-4D6A-86DC-5D9E531A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C8B28-D8D1-4D13-A50A-AF4B736C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932F86AE-7CA8-4BCD-BC6A-0EBA5C5CD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7494" y="1021888"/>
            <a:ext cx="8640960" cy="534904"/>
          </a:xfrm>
        </p:spPr>
        <p:txBody>
          <a:bodyPr/>
          <a:lstStyle/>
          <a:p>
            <a:pPr algn="ctr"/>
            <a:r>
              <a:rPr lang="de-DE" sz="4000" b="1" dirty="0"/>
              <a:t>Virtuelles Praktikum</a:t>
            </a:r>
          </a:p>
        </p:txBody>
      </p:sp>
    </p:spTree>
    <p:extLst>
      <p:ext uri="{BB962C8B-B14F-4D97-AF65-F5344CB8AC3E}">
        <p14:creationId xmlns:p14="http://schemas.microsoft.com/office/powerpoint/2010/main" val="277734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EA33F2CF-2812-419E-BEED-7E8203C0B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1952215"/>
            <a:ext cx="11521280" cy="3966141"/>
          </a:xfrm>
        </p:spPr>
        <p:txBody>
          <a:bodyPr/>
          <a:lstStyle/>
          <a:p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Best-Practice-</a:t>
            </a:r>
            <a:r>
              <a:rPr kumimoji="0" lang="de-DE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Padlet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/>
            <a:endParaRPr lang="de-DE" sz="36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de-DE" sz="36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Beispiel-</a:t>
            </a:r>
            <a:r>
              <a:rPr lang="de-DE" sz="36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Padlet</a:t>
            </a:r>
            <a:r>
              <a:rPr lang="de-DE" sz="36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Realschule </a:t>
            </a:r>
            <a:r>
              <a:rPr lang="de-DE" sz="36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Vohwinkel</a:t>
            </a:r>
            <a:b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de-DE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https://padlet.com/KoKo_Wuppertal/1velsfud1wiuikop</a:t>
            </a:r>
            <a:endParaRPr kumimoji="0" lang="de-DE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/>
            <a:endParaRPr lang="de-DE" sz="3600" dirty="0">
              <a:latin typeface="+mj-lt"/>
              <a:ea typeface="+mj-ea"/>
              <a:cs typeface="+mj-cs"/>
            </a:endParaRPr>
          </a:p>
          <a:p>
            <a:pPr algn="ctr"/>
            <a:endParaRPr lang="de-DE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BE75A8-5EF0-40C2-9878-A63C0107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A9F89-4B59-439A-B458-B930BC07AEEE}" type="datetime1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RWGroteskWidLig" panose="00000400000000000000" pitchFamily="50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26.08.2021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RWGroteskWidLig" panose="00000400000000000000" pitchFamily="50" charset="0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EC51FA-5F19-4D6A-86DC-5D9E531A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RWGroteskWidLig" panose="00000400000000000000" pitchFamily="50" charset="0"/>
                <a:ea typeface="+mn-ea"/>
                <a:cs typeface="+mn-cs"/>
              </a:rPr>
              <a:t>Kommunale Koordinierung Wuppertal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RWGroteskWidLig" panose="00000400000000000000" pitchFamily="50" charset="0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C8B28-D8D1-4D13-A50A-AF4B736C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BDC07F-FB00-413F-9998-195D2EA7D2C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RWGroteskWidLig" panose="00000400000000000000" pitchFamily="50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RWGroteskWidLig" panose="00000400000000000000" pitchFamily="50" charset="0"/>
              <a:ea typeface="+mn-ea"/>
              <a:cs typeface="+mn-cs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932F86AE-7CA8-4BCD-BC6A-0EBA5C5CD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7494" y="1021888"/>
            <a:ext cx="8640960" cy="534904"/>
          </a:xfrm>
        </p:spPr>
        <p:txBody>
          <a:bodyPr/>
          <a:lstStyle/>
          <a:p>
            <a:pPr algn="ctr"/>
            <a:r>
              <a:rPr lang="de-DE" sz="4000" b="1" dirty="0"/>
              <a:t>Virtuelles</a:t>
            </a:r>
            <a:r>
              <a:rPr lang="de-DE" b="1" dirty="0"/>
              <a:t> </a:t>
            </a:r>
            <a:r>
              <a:rPr lang="de-DE" sz="4000" b="1" dirty="0"/>
              <a:t>Praktikum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24674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59DB0-E7F3-479A-A822-DA609F9A66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4000" b="1" dirty="0"/>
              <a:t>Virtuelles Praktikum</a:t>
            </a:r>
            <a:endParaRPr lang="de-DE" sz="4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60371F-6C1E-40E5-AE66-65D0745B4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2322464"/>
            <a:ext cx="11521280" cy="3842840"/>
          </a:xfrm>
        </p:spPr>
        <p:txBody>
          <a:bodyPr/>
          <a:lstStyle/>
          <a:p>
            <a:r>
              <a:rPr lang="de-DE" sz="3600" b="1" dirty="0">
                <a:latin typeface="+mj-lt"/>
              </a:rPr>
              <a:t>4. Stolpersteine</a:t>
            </a:r>
          </a:p>
          <a:p>
            <a:endParaRPr lang="de-DE" sz="3600" b="1" dirty="0">
              <a:latin typeface="+mj-lt"/>
            </a:endParaRPr>
          </a:p>
          <a:p>
            <a:r>
              <a:rPr lang="de-DE" sz="3600" b="1" dirty="0">
                <a:latin typeface="+mj-lt"/>
              </a:rPr>
              <a:t>5. Fragen/Anmerkungen/Ideen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C9DAD-BE94-4B3A-9F30-11695398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82666A-4D8D-446C-9053-285BA9F9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65870B-183C-4D36-AB0C-27CA22D9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806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59DB0-E7F3-479A-A822-DA609F9A66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4000" b="1" dirty="0"/>
              <a:t>Virtuelles Praktikum</a:t>
            </a:r>
            <a:endParaRPr lang="de-DE" sz="4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60371F-6C1E-40E5-AE66-65D0745B4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3600" dirty="0">
                <a:latin typeface="+mj-lt"/>
              </a:rPr>
              <a:t>Wo bekommen Sie Infos/Unterstützung/Material?</a:t>
            </a:r>
          </a:p>
          <a:p>
            <a:r>
              <a:rPr lang="de-DE" sz="3600" dirty="0">
                <a:latin typeface="+mj-lt"/>
              </a:rPr>
              <a:t>Hier!</a:t>
            </a:r>
          </a:p>
          <a:p>
            <a:pPr algn="ctr"/>
            <a:r>
              <a:rPr lang="de-DE" sz="3600" dirty="0">
                <a:latin typeface="+mj-lt"/>
                <a:hlinkClick r:id="rId2"/>
              </a:rPr>
              <a:t>www.schule-beruf-wuppertal.de</a:t>
            </a:r>
            <a:endParaRPr lang="de-DE" sz="3600" dirty="0">
              <a:latin typeface="+mj-lt"/>
            </a:endParaRPr>
          </a:p>
          <a:p>
            <a:pPr algn="ctr"/>
            <a:endParaRPr lang="de-DE" sz="1800" dirty="0">
              <a:latin typeface="+mj-lt"/>
            </a:endParaRPr>
          </a:p>
          <a:p>
            <a:pPr algn="ctr"/>
            <a:endParaRPr lang="de-DE" sz="1800" dirty="0">
              <a:latin typeface="+mj-lt"/>
            </a:endParaRPr>
          </a:p>
          <a:p>
            <a:pPr algn="ctr"/>
            <a:r>
              <a:rPr lang="de-DE" sz="3600" b="1" dirty="0">
                <a:latin typeface="+mj-lt"/>
              </a:rPr>
              <a:t>Vielen Dank für Ihr Interesse und Ihre Mitarbeit! </a:t>
            </a:r>
          </a:p>
          <a:p>
            <a:endParaRPr lang="de-DE" sz="1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C9DAD-BE94-4B3A-9F30-11695398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9F89-4B59-439A-B458-B930BC07AEEE}" type="datetime1">
              <a:rPr lang="de-DE" smtClean="0"/>
              <a:pPr/>
              <a:t>26.08.2021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82666A-4D8D-446C-9053-285BA9F9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Kommunale Koordinierung Wuppertal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65870B-183C-4D36-AB0C-27CA22D9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C07F-FB00-413F-9998-195D2EA7D2CC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221018"/>
      </p:ext>
    </p:extLst>
  </p:cSld>
  <p:clrMapOvr>
    <a:masterClrMapping/>
  </p:clrMapOvr>
</p:sld>
</file>

<file path=ppt/theme/theme1.xml><?xml version="1.0" encoding="utf-8"?>
<a:theme xmlns:a="http://schemas.openxmlformats.org/drawingml/2006/main" name="koko-wupperta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400" b="1" dirty="0" smtClean="0">
            <a:solidFill>
              <a:srgbClr val="336600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Breitbild</PresentationFormat>
  <Paragraphs>53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URWGroteskExtWid</vt:lpstr>
      <vt:lpstr>URWGroteskWidLig</vt:lpstr>
      <vt:lpstr>URWGroteskWidMed</vt:lpstr>
      <vt:lpstr>Wingdings</vt:lpstr>
      <vt:lpstr>koko-wuppertal</vt:lpstr>
      <vt:lpstr>KAoA Thementag Jahrgangsstufe 9/10 Workshop  Virtuelles Praktikum</vt:lpstr>
      <vt:lpstr>Virtuelles Praktikum</vt:lpstr>
      <vt:lpstr>Virtuelles Praktikum</vt:lpstr>
      <vt:lpstr>Virtuelles Praktikum</vt:lpstr>
      <vt:lpstr>Virtuelles Praktikum</vt:lpstr>
      <vt:lpstr>Virtuelles Praktikum</vt:lpstr>
      <vt:lpstr>Virtuelles Praktikum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Virtuelles Praktikum</dc:title>
  <dc:creator>Daniela Dittrich</dc:creator>
  <cp:lastModifiedBy>Anke Kleinbrahm</cp:lastModifiedBy>
  <cp:revision>13</cp:revision>
  <dcterms:created xsi:type="dcterms:W3CDTF">2021-06-09T06:52:02Z</dcterms:created>
  <dcterms:modified xsi:type="dcterms:W3CDTF">2021-08-26T14:26:42Z</dcterms:modified>
</cp:coreProperties>
</file>