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74" r:id="rId10"/>
    <p:sldId id="282" r:id="rId11"/>
    <p:sldId id="266" r:id="rId12"/>
    <p:sldId id="268" r:id="rId13"/>
    <p:sldId id="267" r:id="rId14"/>
    <p:sldId id="275" r:id="rId15"/>
    <p:sldId id="276" r:id="rId16"/>
    <p:sldId id="269" r:id="rId17"/>
    <p:sldId id="278" r:id="rId18"/>
    <p:sldId id="270" r:id="rId19"/>
    <p:sldId id="271" r:id="rId20"/>
    <p:sldId id="285" r:id="rId21"/>
    <p:sldId id="286" r:id="rId22"/>
    <p:sldId id="290" r:id="rId23"/>
    <p:sldId id="287" r:id="rId24"/>
    <p:sldId id="289" r:id="rId25"/>
    <p:sldId id="259" r:id="rId26"/>
    <p:sldId id="277" r:id="rId27"/>
    <p:sldId id="272" r:id="rId28"/>
    <p:sldId id="283" r:id="rId29"/>
    <p:sldId id="280" r:id="rId30"/>
    <p:sldId id="291" r:id="rId31"/>
    <p:sldId id="284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6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GBA Desktop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708A-D4A7-477E-8E84-3E15E31B7C50}" type="datetimeFigureOut">
              <a:rPr lang="de-DE" smtClean="0"/>
              <a:pPr/>
              <a:t>11.06.2019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71FE-8ACD-4462-9B6E-CF2D68B0361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ubiyo.de/" TargetMode="External"/><Relationship Id="rId2" Type="http://schemas.openxmlformats.org/officeDocument/2006/relationships/hyperlink" Target="https://www.aubi-plu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rrierebibel.de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Wahlworkshop:</a:t>
            </a:r>
            <a:br>
              <a:rPr lang="de-DE" dirty="0" smtClean="0"/>
            </a:br>
            <a:r>
              <a:rPr lang="de-DE" sz="6000" b="1" dirty="0" smtClean="0"/>
              <a:t>Bewerbung</a:t>
            </a:r>
            <a:br>
              <a:rPr lang="de-DE" sz="6000" b="1" dirty="0" smtClean="0"/>
            </a:br>
            <a:r>
              <a:rPr lang="de-DE" sz="3100" b="1" dirty="0" smtClean="0"/>
              <a:t>Tim Petrat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Gesellschaft für berufliche Aus-und Weiterbildung mbH (GBA)</a:t>
            </a:r>
            <a:br>
              <a:rPr lang="de-DE" sz="2400" b="1" dirty="0" smtClean="0"/>
            </a:br>
            <a:r>
              <a:rPr lang="de-DE" sz="2400" b="1" dirty="0" smtClean="0"/>
              <a:t>tim.petrat@gbambh.de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KAoA Thementag</a:t>
            </a:r>
            <a:br>
              <a:rPr lang="de-DE" dirty="0" smtClean="0"/>
            </a:br>
            <a:r>
              <a:rPr lang="de-DE" dirty="0" smtClean="0"/>
              <a:t>9. Jahrgangsstufe </a:t>
            </a:r>
            <a:br>
              <a:rPr lang="de-DE" dirty="0" smtClean="0"/>
            </a:br>
            <a:r>
              <a:rPr lang="de-DE" dirty="0" smtClean="0"/>
              <a:t>13.06.2019</a:t>
            </a:r>
            <a:br>
              <a:rPr lang="de-DE" dirty="0" smtClean="0"/>
            </a:br>
            <a:r>
              <a:rPr lang="de-DE" dirty="0" smtClean="0"/>
              <a:t>Jobcenter Wuppertal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de-DE" dirty="0" smtClean="0"/>
              <a:t>Anschreiben</a:t>
            </a:r>
            <a:endParaRPr lang="de-DE" dirty="0"/>
          </a:p>
        </p:txBody>
      </p:sp>
      <p:pic>
        <p:nvPicPr>
          <p:cNvPr id="7170" name="Picture 2" descr="O:\Sonderveranstaltungen\KAoA Thementag am 13.06.2019 im Jobcenter Wuppertal\infografik_14566_einstellung_zum_motivationsschreiben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272808" cy="518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Anschreiben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O:\Sonderveranstaltungen\KAoA Thementag am 13.06.2019 im Jobcenter Wuppertal\Aufbau eines Bewerbungsanschrei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96944" cy="516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Anschreiben: alt vs. neu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Alt: ICH-ICH-ICH-Ansatz	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Einleitung beginnt mit ICH</a:t>
            </a:r>
          </a:p>
          <a:p>
            <a:r>
              <a:rPr lang="de-DE" dirty="0" smtClean="0"/>
              <a:t>Mittelteil beginnt mit ICH</a:t>
            </a:r>
          </a:p>
          <a:p>
            <a:r>
              <a:rPr lang="de-DE" dirty="0" smtClean="0"/>
              <a:t>Schlussteil beginnt mit ICH	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Neu: YOU-ME-WE-Ansatz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YOU – man beginnt mit einer motivierenden Einleitung (z.B. was einen an der Firma/dem Job </a:t>
            </a:r>
            <a:r>
              <a:rPr lang="de-DE" dirty="0" err="1" smtClean="0"/>
              <a:t>faszieniert</a:t>
            </a:r>
            <a:r>
              <a:rPr lang="de-DE" dirty="0" smtClean="0"/>
              <a:t>)</a:t>
            </a:r>
          </a:p>
          <a:p>
            <a:r>
              <a:rPr lang="de-DE" dirty="0" smtClean="0"/>
              <a:t>ME – man schreibt eine Art Geschichte über sich selbst</a:t>
            </a:r>
          </a:p>
          <a:p>
            <a:r>
              <a:rPr lang="de-DE" dirty="0" smtClean="0"/>
              <a:t>WE – man betont, was man gemeinsam erreichen könnte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Deckblatt mit Bewerbungsfoto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künftige Azubis empfiehlt sich eine Bewerbung mit Deckblatt</a:t>
            </a:r>
          </a:p>
          <a:p>
            <a:r>
              <a:rPr lang="de-DE" dirty="0" smtClean="0"/>
              <a:t>Auf ein professionelles Foto mit freundlichen und zuversichtlicher Ausstrahlung in passendem Outfit achten.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Sonderveranstaltungen\KAoA Thementag am 13.06.2019 im Jobcenter Wuppertal\Deckblatt-Bewerbung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79838" cy="5346701"/>
          </a:xfrm>
          <a:prstGeom prst="rect">
            <a:avLst/>
          </a:prstGeom>
          <a:noFill/>
        </p:spPr>
      </p:pic>
      <p:pic>
        <p:nvPicPr>
          <p:cNvPr id="2051" name="Picture 3" descr="O:\Sonderveranstaltungen\KAoA Thementag am 13.06.2019 im Jobcenter Wuppertal\Deckblatt-Bewerbung-Muster-OpenOffice-Nr.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371314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Sonderveranstaltungen\KAoA Thementag am 13.06.2019 im Jobcenter Wuppertal\Ausbildung-Bewerbung-Deckblatt-Muster-Eben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208198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Bestandteile eines Lebenslaufes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Aufzählung der persönlichen Daten</a:t>
            </a:r>
          </a:p>
          <a:p>
            <a:r>
              <a:rPr lang="de-DE" dirty="0" smtClean="0"/>
              <a:t>Daten und Fakten der Schulbildung</a:t>
            </a:r>
          </a:p>
          <a:p>
            <a:r>
              <a:rPr lang="de-DE" dirty="0" smtClean="0"/>
              <a:t>berufliche Erfahrungen (Praktika, Minijobs)</a:t>
            </a:r>
          </a:p>
          <a:p>
            <a:r>
              <a:rPr lang="de-DE" dirty="0" smtClean="0"/>
              <a:t>Schulische und private Interessen </a:t>
            </a:r>
            <a:r>
              <a:rPr lang="de-DE" b="1" dirty="0" smtClean="0"/>
              <a:t>(aufpassen!)</a:t>
            </a:r>
          </a:p>
          <a:p>
            <a:r>
              <a:rPr lang="de-DE" dirty="0" smtClean="0"/>
              <a:t>Datum und Unterschrift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Sonderveranstaltungen\KAoA Thementag am 13.06.2019 im Jobcenter Wuppertal\infografik_10540_so_schlimm_sind_luegen_im_lebenslauf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90" y="260648"/>
            <a:ext cx="7984045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Zeugnisse und Anlagen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Möglichst die letzten beiden Zeugnisse beifügen</a:t>
            </a:r>
          </a:p>
          <a:p>
            <a:r>
              <a:rPr lang="de-DE" dirty="0" smtClean="0"/>
              <a:t>Originale einscannen (nicht von der Kopie)</a:t>
            </a:r>
          </a:p>
          <a:p>
            <a:r>
              <a:rPr lang="de-DE" dirty="0" smtClean="0"/>
              <a:t>Möglichst sauber und knitterfrei!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Praktikumsbescheinigungen oder besser Praktikumsbewertungen beifügen</a:t>
            </a:r>
          </a:p>
          <a:p>
            <a:r>
              <a:rPr lang="de-DE" dirty="0" smtClean="0"/>
              <a:t>Sofern relevant bzw. aussagekräftig</a:t>
            </a:r>
          </a:p>
          <a:p>
            <a:r>
              <a:rPr lang="de-DE" dirty="0" smtClean="0"/>
              <a:t>Bescheinigungen über Ehrenämter</a:t>
            </a:r>
          </a:p>
          <a:p>
            <a:r>
              <a:rPr lang="de-DE" dirty="0" smtClean="0"/>
              <a:t>Empfehlungsschreiben</a:t>
            </a:r>
          </a:p>
          <a:p>
            <a:r>
              <a:rPr lang="de-DE" smtClean="0"/>
              <a:t>Urkunden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Bewerbungen in 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Voraussetzungen für erfolgreiche Bewerbungen?</a:t>
            </a:r>
          </a:p>
          <a:p>
            <a:r>
              <a:rPr lang="de-DE" dirty="0" smtClean="0"/>
              <a:t>Klärung der eigenen Ausgangssituation:</a:t>
            </a:r>
            <a:br>
              <a:rPr lang="de-DE" dirty="0" smtClean="0"/>
            </a:br>
            <a:r>
              <a:rPr lang="de-DE" dirty="0" smtClean="0"/>
              <a:t>- Wer bin ich?</a:t>
            </a:r>
          </a:p>
          <a:p>
            <a:r>
              <a:rPr lang="de-DE" dirty="0" smtClean="0"/>
              <a:t>- Was kann ich?</a:t>
            </a:r>
          </a:p>
          <a:p>
            <a:r>
              <a:rPr lang="de-DE" dirty="0" smtClean="0"/>
              <a:t>- Was will ich? Bzw.. Wo will ich damit hin?</a:t>
            </a:r>
          </a:p>
          <a:p>
            <a:r>
              <a:rPr lang="de-DE" dirty="0" smtClean="0"/>
              <a:t>Gründliche Vorbereitung!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von Online-Bewerbungen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Email-Bewerbungen</a:t>
            </a:r>
          </a:p>
          <a:p>
            <a:r>
              <a:rPr lang="de-DE" dirty="0" smtClean="0"/>
              <a:t>Online-Bewerbungen</a:t>
            </a:r>
          </a:p>
          <a:p>
            <a:r>
              <a:rPr lang="de-DE" dirty="0" smtClean="0"/>
              <a:t>Video-Bewerbungen</a:t>
            </a: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Email-Bewerbungen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Ähnelt der schriftlichen Bewerbung</a:t>
            </a:r>
          </a:p>
          <a:p>
            <a:r>
              <a:rPr lang="de-DE" dirty="0" smtClean="0"/>
              <a:t>Alle Dokumente in einer Datei zusammenfassen</a:t>
            </a:r>
          </a:p>
          <a:p>
            <a:r>
              <a:rPr lang="de-DE" dirty="0" smtClean="0"/>
              <a:t>Auf das Dateiformat achten (i.d.R. </a:t>
            </a:r>
            <a:r>
              <a:rPr lang="de-DE" dirty="0" err="1" smtClean="0"/>
              <a:t>pdf</a:t>
            </a:r>
            <a:r>
              <a:rPr lang="de-DE" dirty="0" smtClean="0"/>
              <a:t>-Format)</a:t>
            </a:r>
          </a:p>
          <a:p>
            <a:r>
              <a:rPr lang="de-DE" sz="3100" dirty="0" smtClean="0"/>
              <a:t>Empfänger der E-Mail-Bewerbung</a:t>
            </a:r>
          </a:p>
          <a:p>
            <a:r>
              <a:rPr lang="de-DE" sz="3100" dirty="0" smtClean="0"/>
              <a:t>Absender der E-Mail-Bewerbung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Email-Bewerbungen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100" dirty="0" smtClean="0"/>
              <a:t>Betreff der E-Mail-Bewerbung: </a:t>
            </a:r>
          </a:p>
          <a:p>
            <a:r>
              <a:rPr lang="de-DE" sz="3100" dirty="0" smtClean="0"/>
              <a:t>z.B. Bewerbung für einen Ausbildungsplatz als Industriekaufmann am Standort Berlin zum 01.08.2019</a:t>
            </a:r>
          </a:p>
          <a:p>
            <a:r>
              <a:rPr lang="de-DE" sz="3100" dirty="0" smtClean="0"/>
              <a:t>Ansprache der E-Mail-Bewerbung</a:t>
            </a:r>
          </a:p>
          <a:p>
            <a:r>
              <a:rPr lang="de-DE" sz="3100" dirty="0" smtClean="0"/>
              <a:t>Anschreiben in der E-Mail</a:t>
            </a:r>
          </a:p>
          <a:p>
            <a:r>
              <a:rPr lang="de-DE" sz="3100" dirty="0" smtClean="0"/>
              <a:t>Schlussteil der E-Mail-Bewerbung</a:t>
            </a:r>
          </a:p>
          <a:p>
            <a:r>
              <a:rPr lang="de-DE" sz="3100" dirty="0" smtClean="0"/>
              <a:t>Größe der E-Mail-Bewerbung</a:t>
            </a:r>
          </a:p>
          <a:p>
            <a:r>
              <a:rPr lang="de-DE" sz="3100" dirty="0" smtClean="0"/>
              <a:t>Checken der E-Mail-Bewerbung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Online-Bewerbungen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Online-Formulare bzw. –Portale der Unternehmen</a:t>
            </a:r>
          </a:p>
          <a:p>
            <a:r>
              <a:rPr lang="de-DE" dirty="0" smtClean="0"/>
              <a:t>Zeit nehmen – ggf. zwischenspeichern</a:t>
            </a:r>
          </a:p>
          <a:p>
            <a:r>
              <a:rPr lang="de-DE" dirty="0" smtClean="0"/>
              <a:t>Möglichst ausführlich schreiben</a:t>
            </a:r>
          </a:p>
          <a:p>
            <a:r>
              <a:rPr lang="de-DE" dirty="0" smtClean="0"/>
              <a:t>Auf die Rechtschreibung achten</a:t>
            </a:r>
          </a:p>
          <a:p>
            <a:r>
              <a:rPr lang="de-DE" dirty="0" smtClean="0"/>
              <a:t>Dokumente hochladen (auf Format achten!)</a:t>
            </a:r>
          </a:p>
          <a:p>
            <a:r>
              <a:rPr lang="de-DE" dirty="0" smtClean="0"/>
              <a:t>Dokumente eindeutig benennen (z.B. Zeugnisse)</a:t>
            </a:r>
          </a:p>
          <a:p>
            <a:r>
              <a:rPr lang="de-DE" dirty="0" smtClean="0"/>
              <a:t>Auf Freitext vorbereitet sein</a:t>
            </a:r>
          </a:p>
          <a:p>
            <a:r>
              <a:rPr lang="de-DE" dirty="0" smtClean="0"/>
              <a:t>Vor dem Absenden Bewerbung checken!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Bayer AG</a:t>
            </a:r>
            <a:endParaRPr lang="de-DE" dirty="0"/>
          </a:p>
        </p:txBody>
      </p:sp>
      <p:pic>
        <p:nvPicPr>
          <p:cNvPr id="5" name="Picture 2" descr="O:\Sonderveranstaltungen\KAoA Thementag am 13.06.2019 im Jobcenter Wuppertal\Online-Bewerbungen\Bayer AG\Scr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59693" cy="4320480"/>
          </a:xfrm>
          <a:prstGeom prst="rect">
            <a:avLst/>
          </a:prstGeom>
          <a:noFill/>
        </p:spPr>
      </p:pic>
      <p:pic>
        <p:nvPicPr>
          <p:cNvPr id="1027" name="Picture 3" descr="O:\Sonderveranstaltungen\KAoA Thementag am 13.06.2019 im Jobcenter Wuppertal\Online-Bewerbungen\Bayer AG\Scre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3625302" cy="4248472"/>
          </a:xfrm>
          <a:prstGeom prst="rect">
            <a:avLst/>
          </a:prstGeom>
          <a:noFill/>
        </p:spPr>
      </p:pic>
      <p:pic>
        <p:nvPicPr>
          <p:cNvPr id="1028" name="Picture 4" descr="O:\Sonderveranstaltungen\KAoA Thementag am 13.06.2019 im Jobcenter Wuppertal\Online-Bewerbungen\Bayer AG\Scree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3" y="2060848"/>
            <a:ext cx="4247331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Mögliche Bewerbungswege…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Möglichkeiten der Bewerbung bieten sich für Ihre Schüler an, wenn sie sich auf die Suche nach einem Ausbildungsplatz machen?</a:t>
            </a:r>
          </a:p>
          <a:p>
            <a:r>
              <a:rPr lang="de-DE" dirty="0" smtClean="0"/>
              <a:t>Tauschen Sie sich bitte zu dritt oder zu viert aus und halten Sie Ihre Ergebnisse auf dem Arbeitsblatt fest!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Sonderveranstaltungen\KAoA Thementag am 13.06.2019 im Jobcenter Wuppertal\Bewerbungswege (inde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008766" cy="5692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finden Ihre Schüler einen Ausbildungsplatz?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das Internet…</a:t>
            </a:r>
          </a:p>
          <a:p>
            <a:r>
              <a:rPr lang="de-DE" dirty="0" smtClean="0"/>
              <a:t>Durch persönliche Kontakte/Empfehlungen…</a:t>
            </a:r>
          </a:p>
          <a:p>
            <a:r>
              <a:rPr lang="de-DE" dirty="0" smtClean="0"/>
              <a:t>Durch Werbung/Inserate…</a:t>
            </a:r>
          </a:p>
          <a:p>
            <a:r>
              <a:rPr lang="de-DE" dirty="0" smtClean="0"/>
              <a:t>Durch Ausbildungsbörsen…</a:t>
            </a:r>
          </a:p>
          <a:p>
            <a:r>
              <a:rPr lang="de-DE" dirty="0" smtClean="0"/>
              <a:t>Durch Lehrerinnen und Lehrer….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:\Sonderveranstaltungen\KAoA Thementag am 13.06.2019 im Jobcenter Wuppertal\infografik_3314_Von_Stellensuchenden_bei_der_Jobsuche_genutzte_Informationskanaele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8298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de-DE" dirty="0" smtClean="0"/>
              <a:t>Ausblick: Bewerbung der Zukunft</a:t>
            </a:r>
            <a:endParaRPr lang="de-DE" dirty="0"/>
          </a:p>
        </p:txBody>
      </p:sp>
      <p:pic>
        <p:nvPicPr>
          <p:cNvPr id="6146" name="Picture 2" descr="O:\Sonderveranstaltungen\KAoA Thementag am 13.06.2019 im Jobcenter Wuppertal\infografik_12032_mobile_recruiting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229124" cy="586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Barrieren bei der Ausbildungsplatzsuche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Bewerbung geht an die falsche Person</a:t>
            </a:r>
          </a:p>
          <a:p>
            <a:r>
              <a:rPr lang="de-DE" dirty="0" smtClean="0"/>
              <a:t>Fehlendes Verständnis für die Bedürfnisse der Unternehmen</a:t>
            </a:r>
          </a:p>
          <a:p>
            <a:r>
              <a:rPr lang="de-DE" dirty="0" smtClean="0"/>
              <a:t>Fehlendes Verständnis für die eigenen Bedürfnisse bzgl. einer Ausbildung</a:t>
            </a:r>
          </a:p>
          <a:p>
            <a:r>
              <a:rPr lang="de-DE" dirty="0" smtClean="0"/>
              <a:t>Unterschätzen bzw. missachten von Erfolgen und Qualifikationen</a:t>
            </a:r>
          </a:p>
          <a:p>
            <a:r>
              <a:rPr lang="de-DE" dirty="0" smtClean="0"/>
              <a:t>Vermeidung von neuen Möglichkeiten der Ausbildungsplatzsuche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Empfehlenswerte Informationsquellen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https://www.aubi-plus.de/</a:t>
            </a:r>
            <a:endParaRPr lang="de-DE" dirty="0" smtClean="0"/>
          </a:p>
          <a:p>
            <a:r>
              <a:rPr lang="de-DE" dirty="0" smtClean="0">
                <a:hlinkClick r:id="rId3"/>
              </a:rPr>
              <a:t>https://www.azubiyo.de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https://karrierebibel.de</a:t>
            </a:r>
            <a:endParaRPr lang="de-DE" dirty="0" smtClean="0"/>
          </a:p>
          <a:p>
            <a:r>
              <a:rPr lang="de-DE" dirty="0" smtClean="0"/>
              <a:t>u.v.m.</a:t>
            </a:r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Vielen Dank für die Aufmerksamkeit!</a:t>
            </a:r>
          </a:p>
          <a:p>
            <a:r>
              <a:rPr lang="de-DE" dirty="0" smtClean="0"/>
              <a:t>…und noch einen schönen Tag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Barrieren bei der Ausbildungsplatzsuche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Kein gründliches Studium der Empfänger, der Branche, Arbeitsfelder, Unternehmen, Jobs, Anschreiben und Lebensläufe</a:t>
            </a:r>
          </a:p>
          <a:p>
            <a:r>
              <a:rPr lang="de-DE" dirty="0" smtClean="0"/>
              <a:t>„Betteln um Ausbildung“ statt sich als Azubi mit Potenzial zu „verkaufen“</a:t>
            </a:r>
          </a:p>
          <a:p>
            <a:r>
              <a:rPr lang="de-DE" dirty="0" smtClean="0"/>
              <a:t>Rechtschreib- und/oder Grammatikfehler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Copy</a:t>
            </a:r>
            <a:r>
              <a:rPr lang="de-DE" dirty="0" smtClean="0"/>
              <a:t>-</a:t>
            </a:r>
            <a:r>
              <a:rPr lang="de-DE" dirty="0" err="1" smtClean="0"/>
              <a:t>And</a:t>
            </a:r>
            <a:r>
              <a:rPr lang="de-DE" dirty="0" smtClean="0"/>
              <a:t>-Paste-Fehler“ – Versenden von Standardbewerbungen</a:t>
            </a:r>
          </a:p>
          <a:p>
            <a:r>
              <a:rPr lang="de-DE" dirty="0" smtClean="0"/>
              <a:t>Schlechte Anschreiben (ICH-ICH-ICH-Ansatz)</a:t>
            </a:r>
          </a:p>
          <a:p>
            <a:r>
              <a:rPr lang="de-DE" dirty="0" smtClean="0"/>
              <a:t>Zu frühes Aufgeben, keine Ausdauer und Disziplin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Gute Entscheidungen treffen…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Sich selbst (aus-)bilden / lernen zu lernen</a:t>
            </a:r>
          </a:p>
          <a:p>
            <a:r>
              <a:rPr lang="de-DE" dirty="0" smtClean="0"/>
              <a:t>Möglichst viel herausfinden über Arbeitsfelder, Branchen, Firmen, Jobs, Entscheider/Personalverantwortliche</a:t>
            </a:r>
          </a:p>
          <a:p>
            <a:r>
              <a:rPr lang="de-DE" dirty="0" smtClean="0"/>
              <a:t>Neue Verhaltensweisen riskieren…auch wenn man vielleicht etwas anderes beigebracht bekam</a:t>
            </a:r>
          </a:p>
          <a:p>
            <a:r>
              <a:rPr lang="de-DE" dirty="0" smtClean="0"/>
              <a:t>Selbsteinschätzungsübungen</a:t>
            </a:r>
          </a:p>
          <a:p>
            <a:r>
              <a:rPr lang="de-DE" dirty="0" smtClean="0"/>
              <a:t>Fremdeinschätzung geben lassen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Gute Entscheidungen treffen…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Realistische Ausbildungsziele setzen</a:t>
            </a:r>
          </a:p>
          <a:p>
            <a:r>
              <a:rPr lang="de-DE" dirty="0" smtClean="0"/>
              <a:t>Feedback geben lassen und gut zuhören</a:t>
            </a:r>
          </a:p>
          <a:p>
            <a:r>
              <a:rPr lang="de-DE" dirty="0" smtClean="0"/>
              <a:t>Dem Arbeitgeber Vorrang geben</a:t>
            </a:r>
          </a:p>
          <a:p>
            <a:r>
              <a:rPr lang="de-DE" dirty="0" smtClean="0"/>
              <a:t>Fehlerfreie Dokumente versenden</a:t>
            </a:r>
          </a:p>
          <a:p>
            <a:r>
              <a:rPr lang="de-DE" dirty="0" smtClean="0"/>
              <a:t>Individualisieren von Bewerbungen</a:t>
            </a:r>
          </a:p>
          <a:p>
            <a:r>
              <a:rPr lang="de-DE" dirty="0" smtClean="0"/>
              <a:t>Effektivität vor Effizienz</a:t>
            </a: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die Ausbildungsplatzsuche idealerweise aussehen sollte…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Ich WILL eine(n) Ausbildung(</a:t>
            </a:r>
            <a:r>
              <a:rPr lang="de-DE" dirty="0" err="1" smtClean="0"/>
              <a:t>splatz</a:t>
            </a:r>
            <a:r>
              <a:rPr lang="de-DE" dirty="0" smtClean="0"/>
              <a:t>)!</a:t>
            </a:r>
          </a:p>
          <a:p>
            <a:r>
              <a:rPr lang="de-DE" dirty="0" smtClean="0"/>
              <a:t>Ich WEISS, was ich will!</a:t>
            </a:r>
          </a:p>
          <a:p>
            <a:r>
              <a:rPr lang="de-DE" dirty="0" smtClean="0"/>
              <a:t>Ich WEISS, wo ich dies tun will!</a:t>
            </a:r>
          </a:p>
          <a:p>
            <a:r>
              <a:rPr lang="de-DE" dirty="0" smtClean="0"/>
              <a:t>Wenn ich bereit bin, wird die Ausbildung, die ich machen will, wo ich sie machen will, auf mich warten!</a:t>
            </a:r>
          </a:p>
          <a:p>
            <a:r>
              <a:rPr lang="de-DE" dirty="0" smtClean="0"/>
              <a:t>Ich bewerbe mich für diese Ausbildung!</a:t>
            </a:r>
          </a:p>
          <a:p>
            <a:r>
              <a:rPr lang="de-DE" dirty="0" smtClean="0"/>
              <a:t>Ich werde diese Ausbildung bekommen!</a:t>
            </a:r>
          </a:p>
          <a:p>
            <a:r>
              <a:rPr lang="de-DE" dirty="0" smtClean="0"/>
              <a:t>Ich werde angemessen bezahlt!</a:t>
            </a:r>
          </a:p>
          <a:p>
            <a:r>
              <a:rPr lang="de-DE" dirty="0" smtClean="0"/>
              <a:t>Ich werde dies feiern!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Bestandteile einer Bewerbung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Anschreiben</a:t>
            </a:r>
          </a:p>
          <a:p>
            <a:r>
              <a:rPr lang="de-DE" dirty="0" smtClean="0"/>
              <a:t>Deckblatt mit Bewerbungsfoto</a:t>
            </a:r>
          </a:p>
          <a:p>
            <a:r>
              <a:rPr lang="de-DE" dirty="0" smtClean="0"/>
              <a:t>Lebenslauf</a:t>
            </a:r>
          </a:p>
          <a:p>
            <a:r>
              <a:rPr lang="de-DE" dirty="0" smtClean="0"/>
              <a:t>Zeugnisse (letzten beiden)</a:t>
            </a:r>
          </a:p>
          <a:p>
            <a:r>
              <a:rPr lang="de-DE" dirty="0" smtClean="0"/>
              <a:t>Sonstiges (Praktikumsbescheinigung bzw. –</a:t>
            </a:r>
            <a:r>
              <a:rPr lang="de-DE" dirty="0" err="1" smtClean="0"/>
              <a:t>beurteilungen</a:t>
            </a:r>
            <a:r>
              <a:rPr lang="de-DE" dirty="0" smtClean="0"/>
              <a:t>, Zertifikate, Urkunden, sofern sie im Zusammenhang mit Ausbildung stehen.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Sonderveranstaltungen\KAoA Thementag am 13.06.2019 im Jobcenter Wuppertal\Dokumente einer Bewerbung (inde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89632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Bildschirmpräsentation (4:3)</PresentationFormat>
  <Paragraphs>126</Paragraphs>
  <Slides>31</Slides>
  <Notes>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Larissa-Design</vt:lpstr>
      <vt:lpstr>Wahlworkshop: Bewerbung Tim Petrat Gesellschaft für berufliche Aus-und Weiterbildung mbH (GBA) tim.petrat@gbambh.de</vt:lpstr>
      <vt:lpstr>Bewerbungen in 2019</vt:lpstr>
      <vt:lpstr>Barrieren bei der Ausbildungsplatzsuche</vt:lpstr>
      <vt:lpstr>Barrieren bei der Ausbildungsplatzsuche</vt:lpstr>
      <vt:lpstr>Gute Entscheidungen treffen…</vt:lpstr>
      <vt:lpstr>Gute Entscheidungen treffen…</vt:lpstr>
      <vt:lpstr>Wie die Ausbildungsplatzsuche idealerweise aussehen sollte…</vt:lpstr>
      <vt:lpstr>Bestandteile einer Bewerbung</vt:lpstr>
      <vt:lpstr>PowerPoint-Präsentation</vt:lpstr>
      <vt:lpstr>Anschreiben</vt:lpstr>
      <vt:lpstr>Anschreiben</vt:lpstr>
      <vt:lpstr>Anschreiben: alt vs. neu</vt:lpstr>
      <vt:lpstr>Deckblatt mit Bewerbungsfoto</vt:lpstr>
      <vt:lpstr>PowerPoint-Präsentation</vt:lpstr>
      <vt:lpstr>PowerPoint-Präsentation</vt:lpstr>
      <vt:lpstr>Die Bestandteile eines Lebenslaufes</vt:lpstr>
      <vt:lpstr>PowerPoint-Präsentation</vt:lpstr>
      <vt:lpstr>Zeugnisse und Anlagen</vt:lpstr>
      <vt:lpstr>Sonstiges</vt:lpstr>
      <vt:lpstr>Arten von Online-Bewerbungen</vt:lpstr>
      <vt:lpstr>Email-Bewerbungen</vt:lpstr>
      <vt:lpstr>Email-Bewerbungen</vt:lpstr>
      <vt:lpstr>Online-Bewerbungen</vt:lpstr>
      <vt:lpstr>Beispiel: Bayer AG</vt:lpstr>
      <vt:lpstr>Mögliche Bewerbungswege…</vt:lpstr>
      <vt:lpstr>PowerPoint-Präsentation</vt:lpstr>
      <vt:lpstr>Wie finden Ihre Schüler einen Ausbildungsplatz?</vt:lpstr>
      <vt:lpstr>PowerPoint-Präsentation</vt:lpstr>
      <vt:lpstr>Ausblick: Bewerbung der Zukunft</vt:lpstr>
      <vt:lpstr>Empfehlenswerte Informationsquellen</vt:lpstr>
      <vt:lpstr>Fragen?</vt:lpstr>
    </vt:vector>
  </TitlesOfParts>
  <Company>SP GR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dozent</dc:creator>
  <cp:lastModifiedBy>Anke Kleinbrahm</cp:lastModifiedBy>
  <cp:revision>66</cp:revision>
  <dcterms:created xsi:type="dcterms:W3CDTF">2014-10-21T13:03:13Z</dcterms:created>
  <dcterms:modified xsi:type="dcterms:W3CDTF">2019-06-11T07:43:40Z</dcterms:modified>
</cp:coreProperties>
</file>