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2" r:id="rId4"/>
    <p:sldId id="272" r:id="rId5"/>
    <p:sldId id="273" r:id="rId6"/>
    <p:sldId id="264" r:id="rId7"/>
    <p:sldId id="268" r:id="rId8"/>
    <p:sldId id="265" r:id="rId9"/>
    <p:sldId id="266" r:id="rId10"/>
    <p:sldId id="267" r:id="rId11"/>
    <p:sldId id="269" r:id="rId12"/>
    <p:sldId id="270" r:id="rId13"/>
    <p:sldId id="271" r:id="rId14"/>
    <p:sldId id="257" r:id="rId15"/>
  </p:sldIdLst>
  <p:sldSz cx="9144000" cy="6858000" type="screen4x3"/>
  <p:notesSz cx="666273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99"/>
    <a:srgbClr val="008000"/>
    <a:srgbClr val="336600"/>
    <a:srgbClr val="F7F7F7"/>
    <a:srgbClr val="00B050"/>
    <a:srgbClr val="004C50"/>
    <a:srgbClr val="A9D18E"/>
    <a:srgbClr val="FF3300"/>
    <a:srgbClr val="33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52" d="100"/>
          <a:sy n="52" d="100"/>
        </p:scale>
        <p:origin x="11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2371" y="38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DE7DE-060B-4DE6-9B1E-675AE0871E1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1B60CBB-A9FF-48B0-A3C4-7B6BCDCC209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sz="1600" dirty="0" smtClean="0"/>
            <a:t>Vorsitz Oberbürgermeister</a:t>
          </a:r>
          <a:endParaRPr lang="de-DE" sz="1600" dirty="0"/>
        </a:p>
      </dgm:t>
    </dgm:pt>
    <dgm:pt modelId="{33A9569D-516C-46EE-BD69-9C51D790203A}" type="parTrans" cxnId="{227D2F31-0CF4-4930-8F26-5B4494112BE9}">
      <dgm:prSet/>
      <dgm:spPr/>
      <dgm:t>
        <a:bodyPr/>
        <a:lstStyle/>
        <a:p>
          <a:endParaRPr lang="de-DE"/>
        </a:p>
      </dgm:t>
    </dgm:pt>
    <dgm:pt modelId="{2EE5DD86-E86E-43FF-A59F-665AD175DF41}" type="sibTrans" cxnId="{227D2F31-0CF4-4930-8F26-5B4494112BE9}">
      <dgm:prSet/>
      <dgm:spPr/>
      <dgm:t>
        <a:bodyPr/>
        <a:lstStyle/>
        <a:p>
          <a:endParaRPr lang="de-DE"/>
        </a:p>
      </dgm:t>
    </dgm:pt>
    <dgm:pt modelId="{D6D8B4EE-1596-4108-A0F1-091F6B24451F}">
      <dgm:prSet phldrT="[Text]" custT="1"/>
      <dgm:spPr/>
      <dgm:t>
        <a:bodyPr lIns="0" rIns="0"/>
        <a:lstStyle/>
        <a:p>
          <a:r>
            <a:rPr lang="de-DE" sz="1800" dirty="0" smtClean="0"/>
            <a:t>Jobcenter Wuppertal</a:t>
          </a:r>
          <a:endParaRPr lang="de-DE" sz="1800" dirty="0"/>
        </a:p>
      </dgm:t>
    </dgm:pt>
    <dgm:pt modelId="{35F2040B-93F2-498F-A16B-8F72976F1118}" type="parTrans" cxnId="{D3F929D5-04C6-4629-BDD1-45382E62734A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01AC41E3-CA54-4870-923D-73A568420865}" type="sibTrans" cxnId="{D3F929D5-04C6-4629-BDD1-45382E62734A}">
      <dgm:prSet/>
      <dgm:spPr/>
      <dgm:t>
        <a:bodyPr/>
        <a:lstStyle/>
        <a:p>
          <a:endParaRPr lang="de-DE"/>
        </a:p>
      </dgm:t>
    </dgm:pt>
    <dgm:pt modelId="{23F6206D-A658-4ACC-8E5F-207198A0A083}">
      <dgm:prSet phldrT="[Text]" custT="1"/>
      <dgm:spPr/>
      <dgm:t>
        <a:bodyPr lIns="0" rIns="0"/>
        <a:lstStyle/>
        <a:p>
          <a:r>
            <a:rPr lang="de-DE" sz="1800" dirty="0" smtClean="0"/>
            <a:t>Agentur für Arbeit</a:t>
          </a:r>
          <a:endParaRPr lang="de-DE" sz="1800" dirty="0"/>
        </a:p>
      </dgm:t>
    </dgm:pt>
    <dgm:pt modelId="{19B2C4CC-2A61-4DC8-924D-19135757BEDF}" type="parTrans" cxnId="{9CDBA3C5-706B-45F3-8CD2-F5E3073580F6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 dirty="0"/>
        </a:p>
      </dgm:t>
    </dgm:pt>
    <dgm:pt modelId="{EF841B00-E503-4084-815C-22C7098F2589}" type="sibTrans" cxnId="{9CDBA3C5-706B-45F3-8CD2-F5E3073580F6}">
      <dgm:prSet/>
      <dgm:spPr/>
      <dgm:t>
        <a:bodyPr/>
        <a:lstStyle/>
        <a:p>
          <a:endParaRPr lang="de-DE"/>
        </a:p>
      </dgm:t>
    </dgm:pt>
    <dgm:pt modelId="{35EB0C26-B8F9-4917-BC77-D6079B93FD81}">
      <dgm:prSet phldrT="[Text]" custT="1"/>
      <dgm:spPr>
        <a:solidFill>
          <a:srgbClr val="FFC000"/>
        </a:solidFill>
      </dgm:spPr>
      <dgm:t>
        <a:bodyPr lIns="0" rIns="0"/>
        <a:lstStyle/>
        <a:p>
          <a:r>
            <a:rPr lang="de-DE" sz="1800" dirty="0" smtClean="0"/>
            <a:t>Regional-agentur</a:t>
          </a:r>
          <a:endParaRPr lang="de-DE" sz="1800" dirty="0"/>
        </a:p>
      </dgm:t>
    </dgm:pt>
    <dgm:pt modelId="{978758E8-FBC4-4591-8A13-91792DF8FAF5}" type="parTrans" cxnId="{E8F5A499-2BE2-405B-B811-669F5D2AAF1E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3E5C1EE0-E263-4365-B71A-DBD4A207A22A}" type="sibTrans" cxnId="{E8F5A499-2BE2-405B-B811-669F5D2AAF1E}">
      <dgm:prSet/>
      <dgm:spPr/>
      <dgm:t>
        <a:bodyPr/>
        <a:lstStyle/>
        <a:p>
          <a:endParaRPr lang="de-DE"/>
        </a:p>
      </dgm:t>
    </dgm:pt>
    <dgm:pt modelId="{8D260D86-168D-4ECD-89F8-8292ABFCF197}">
      <dgm:prSet phldrT="[Text]" custT="1"/>
      <dgm:spPr>
        <a:solidFill>
          <a:srgbClr val="92D050"/>
        </a:solidFill>
      </dgm:spPr>
      <dgm:t>
        <a:bodyPr lIns="0" rIns="0"/>
        <a:lstStyle/>
        <a:p>
          <a:r>
            <a:rPr lang="de-DE" sz="1800" dirty="0" smtClean="0"/>
            <a:t>DGB</a:t>
          </a:r>
          <a:endParaRPr lang="de-DE" sz="1800" dirty="0"/>
        </a:p>
      </dgm:t>
    </dgm:pt>
    <dgm:pt modelId="{DC24E263-4C5C-415C-8072-A7F1C7B1BD52}" type="parTrans" cxnId="{FF9E7687-8D90-4AC8-8628-76848E4F7CF6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15F647AE-9700-4C5D-A016-D45EFB40B4BF}" type="sibTrans" cxnId="{FF9E7687-8D90-4AC8-8628-76848E4F7CF6}">
      <dgm:prSet/>
      <dgm:spPr/>
      <dgm:t>
        <a:bodyPr/>
        <a:lstStyle/>
        <a:p>
          <a:endParaRPr lang="de-DE"/>
        </a:p>
      </dgm:t>
    </dgm:pt>
    <dgm:pt modelId="{13086153-6FC9-48C7-8367-0025CDCA8EBE}">
      <dgm:prSet custT="1"/>
      <dgm:spPr>
        <a:solidFill>
          <a:srgbClr val="92D050"/>
        </a:solidFill>
      </dgm:spPr>
      <dgm:t>
        <a:bodyPr lIns="0" rIns="0"/>
        <a:lstStyle/>
        <a:p>
          <a:r>
            <a:rPr lang="de-DE" sz="1800" dirty="0" smtClean="0"/>
            <a:t>IHK</a:t>
          </a:r>
          <a:endParaRPr lang="de-DE" sz="1800" dirty="0"/>
        </a:p>
      </dgm:t>
    </dgm:pt>
    <dgm:pt modelId="{8F6F1D10-BDF9-4245-B082-08E9DC23882B}" type="parTrans" cxnId="{FCC95FF0-AAF1-4E38-B59B-85B047781377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B48703AF-BC5E-4C8C-ADC4-EF745300C9B6}" type="sibTrans" cxnId="{FCC95FF0-AAF1-4E38-B59B-85B047781377}">
      <dgm:prSet/>
      <dgm:spPr/>
      <dgm:t>
        <a:bodyPr/>
        <a:lstStyle/>
        <a:p>
          <a:endParaRPr lang="de-DE"/>
        </a:p>
      </dgm:t>
    </dgm:pt>
    <dgm:pt modelId="{E1AA92C5-14C3-4168-B270-EDE06FC9C29F}">
      <dgm:prSet custT="1"/>
      <dgm:spPr>
        <a:solidFill>
          <a:srgbClr val="92D050"/>
        </a:solidFill>
      </dgm:spPr>
      <dgm:t>
        <a:bodyPr lIns="0" rIns="0"/>
        <a:lstStyle/>
        <a:p>
          <a:r>
            <a:rPr lang="de-DE" sz="1600" dirty="0" smtClean="0"/>
            <a:t>Kreishand-</a:t>
          </a:r>
          <a:r>
            <a:rPr lang="de-DE" sz="1600" dirty="0" err="1" smtClean="0"/>
            <a:t>werkerschaft</a:t>
          </a:r>
          <a:endParaRPr lang="de-DE" sz="1600" dirty="0"/>
        </a:p>
      </dgm:t>
    </dgm:pt>
    <dgm:pt modelId="{2E729ECF-C36E-4E95-A69B-4799CE4F1A01}" type="parTrans" cxnId="{D782E845-EE8F-43A1-A21F-F2A615B317A7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702C7680-DD7C-46ED-A3AC-CBAA1F163F74}" type="sibTrans" cxnId="{D782E845-EE8F-43A1-A21F-F2A615B317A7}">
      <dgm:prSet/>
      <dgm:spPr/>
      <dgm:t>
        <a:bodyPr/>
        <a:lstStyle/>
        <a:p>
          <a:endParaRPr lang="de-DE"/>
        </a:p>
      </dgm:t>
    </dgm:pt>
    <dgm:pt modelId="{11839F97-1A18-48B6-82D3-3DF2617A4A29}">
      <dgm:prSet custT="1"/>
      <dgm:spPr>
        <a:solidFill>
          <a:srgbClr val="3A7C8C"/>
        </a:solidFill>
      </dgm:spPr>
      <dgm:t>
        <a:bodyPr lIns="0" rIns="0"/>
        <a:lstStyle/>
        <a:p>
          <a:r>
            <a:rPr lang="de-DE" sz="1800" dirty="0" smtClean="0"/>
            <a:t>Bergische Uni Wuppertal </a:t>
          </a:r>
          <a:endParaRPr lang="de-DE" sz="1800" dirty="0"/>
        </a:p>
      </dgm:t>
    </dgm:pt>
    <dgm:pt modelId="{CDE40FCB-23AB-4578-9172-F0D046E002DF}" type="parTrans" cxnId="{F0FB6995-7E9A-403C-AF92-0B388DA9B4D5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AB46C82C-2765-4F64-BED4-9E1896DF53BE}" type="sibTrans" cxnId="{F0FB6995-7E9A-403C-AF92-0B388DA9B4D5}">
      <dgm:prSet/>
      <dgm:spPr/>
      <dgm:t>
        <a:bodyPr/>
        <a:lstStyle/>
        <a:p>
          <a:endParaRPr lang="de-DE"/>
        </a:p>
      </dgm:t>
    </dgm:pt>
    <dgm:pt modelId="{90A29CBA-AB39-4CBE-BFDE-48710150DEF1}">
      <dgm:prSet custT="1"/>
      <dgm:spPr>
        <a:solidFill>
          <a:schemeClr val="accent4">
            <a:lumMod val="75000"/>
          </a:schemeClr>
        </a:solidFill>
      </dgm:spPr>
      <dgm:t>
        <a:bodyPr lIns="0" rIns="0"/>
        <a:lstStyle/>
        <a:p>
          <a:r>
            <a:rPr lang="de-DE" sz="1600" dirty="0" smtClean="0"/>
            <a:t>untere u. obere Schulaufsicht</a:t>
          </a:r>
          <a:endParaRPr lang="de-DE" sz="1600" dirty="0"/>
        </a:p>
      </dgm:t>
    </dgm:pt>
    <dgm:pt modelId="{D1FAFCA3-8E7B-430D-B334-1C068C5FA44C}" type="parTrans" cxnId="{6EBEF09C-7364-4746-9BD9-D472A9E8BF81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259B24E9-27C5-4716-BDE2-73C4082FD5DA}" type="sibTrans" cxnId="{6EBEF09C-7364-4746-9BD9-D472A9E8BF81}">
      <dgm:prSet/>
      <dgm:spPr/>
      <dgm:t>
        <a:bodyPr/>
        <a:lstStyle/>
        <a:p>
          <a:endParaRPr lang="de-DE"/>
        </a:p>
      </dgm:t>
    </dgm:pt>
    <dgm:pt modelId="{6B339BC0-230C-4768-93EE-5539B52CB7F2}">
      <dgm:prSet custT="1"/>
      <dgm:spPr>
        <a:solidFill>
          <a:schemeClr val="accent4">
            <a:lumMod val="75000"/>
          </a:schemeClr>
        </a:solidFill>
      </dgm:spPr>
      <dgm:t>
        <a:bodyPr lIns="0" rIns="0"/>
        <a:lstStyle/>
        <a:p>
          <a:r>
            <a:rPr lang="de-DE" sz="1800" dirty="0" smtClean="0"/>
            <a:t>Schulform-sprecher</a:t>
          </a:r>
          <a:endParaRPr lang="de-DE" sz="1800" dirty="0"/>
        </a:p>
      </dgm:t>
    </dgm:pt>
    <dgm:pt modelId="{C3F9C989-6BB2-44B4-A6EC-F9B1F703437F}" type="parTrans" cxnId="{690A3C41-1724-4DE0-BCCF-3E9E14A9A75F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9B125B32-201F-4B31-AB59-C0CA20891C01}" type="sibTrans" cxnId="{690A3C41-1724-4DE0-BCCF-3E9E14A9A75F}">
      <dgm:prSet/>
      <dgm:spPr/>
      <dgm:t>
        <a:bodyPr/>
        <a:lstStyle/>
        <a:p>
          <a:endParaRPr lang="de-DE"/>
        </a:p>
      </dgm:t>
    </dgm:pt>
    <dgm:pt modelId="{BE00A08F-3435-476E-80BA-AA328A016AEC}">
      <dgm:prSet custT="1"/>
      <dgm:spPr>
        <a:solidFill>
          <a:schemeClr val="bg2">
            <a:lumMod val="75000"/>
          </a:schemeClr>
        </a:solidFill>
      </dgm:spPr>
      <dgm:t>
        <a:bodyPr lIns="0" rIns="0"/>
        <a:lstStyle/>
        <a:p>
          <a:r>
            <a:rPr lang="de-DE" sz="1800" dirty="0" smtClean="0"/>
            <a:t>Stadtbetrieb Schule</a:t>
          </a:r>
          <a:endParaRPr lang="de-DE" sz="1800" dirty="0"/>
        </a:p>
      </dgm:t>
    </dgm:pt>
    <dgm:pt modelId="{51AFC8F1-FC80-4ACF-941F-A40557F3A8A1}" type="parTrans" cxnId="{D47BD22B-2815-42D7-8A22-BA40A1074498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E9750A76-3835-4575-805C-C994C028940F}" type="sibTrans" cxnId="{D47BD22B-2815-42D7-8A22-BA40A1074498}">
      <dgm:prSet/>
      <dgm:spPr/>
      <dgm:t>
        <a:bodyPr/>
        <a:lstStyle/>
        <a:p>
          <a:endParaRPr lang="de-DE"/>
        </a:p>
      </dgm:t>
    </dgm:pt>
    <dgm:pt modelId="{3791168A-5BD3-4048-B20A-504423C45360}">
      <dgm:prSet custT="1"/>
      <dgm:spPr>
        <a:solidFill>
          <a:schemeClr val="bg2">
            <a:lumMod val="75000"/>
          </a:schemeClr>
        </a:solidFill>
      </dgm:spPr>
      <dgm:t>
        <a:bodyPr lIns="0" rIns="0"/>
        <a:lstStyle/>
        <a:p>
          <a:r>
            <a:rPr lang="de-DE" sz="1800" dirty="0" smtClean="0"/>
            <a:t>Jugendamt</a:t>
          </a:r>
          <a:endParaRPr lang="de-DE" sz="1800" dirty="0"/>
        </a:p>
      </dgm:t>
    </dgm:pt>
    <dgm:pt modelId="{D881BCD3-04EC-43D2-99B8-7AE55B160BEF}" type="parTrans" cxnId="{BBAB8701-321A-43F9-887D-D85EF54ACD24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A7AA75EF-DACB-4EEB-B12C-1A808A265C74}" type="sibTrans" cxnId="{BBAB8701-321A-43F9-887D-D85EF54ACD24}">
      <dgm:prSet/>
      <dgm:spPr/>
      <dgm:t>
        <a:bodyPr/>
        <a:lstStyle/>
        <a:p>
          <a:endParaRPr lang="de-DE"/>
        </a:p>
      </dgm:t>
    </dgm:pt>
    <dgm:pt modelId="{3FC4EEBB-4EF4-4494-911B-B2D1EE795749}">
      <dgm:prSet custT="1"/>
      <dgm:spPr>
        <a:solidFill>
          <a:srgbClr val="C4BD97"/>
        </a:solidFill>
      </dgm:spPr>
      <dgm:t>
        <a:bodyPr lIns="0" rIns="0"/>
        <a:lstStyle/>
        <a:p>
          <a:r>
            <a:rPr lang="de-DE" sz="1600" dirty="0" smtClean="0"/>
            <a:t>Integration und Zuwanderung</a:t>
          </a:r>
          <a:endParaRPr lang="de-DE" sz="1600" dirty="0"/>
        </a:p>
      </dgm:t>
    </dgm:pt>
    <dgm:pt modelId="{2BE27C18-014F-4E91-B2AE-04ED0F3C7889}" type="parTrans" cxnId="{7DC90A83-4397-4663-A77D-ADF94D79DFF4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 dirty="0"/>
        </a:p>
      </dgm:t>
    </dgm:pt>
    <dgm:pt modelId="{A110D48B-189F-4CA1-8D79-4DC22E39B2BF}" type="sibTrans" cxnId="{7DC90A83-4397-4663-A77D-ADF94D79DFF4}">
      <dgm:prSet/>
      <dgm:spPr/>
      <dgm:t>
        <a:bodyPr/>
        <a:lstStyle/>
        <a:p>
          <a:endParaRPr lang="de-DE"/>
        </a:p>
      </dgm:t>
    </dgm:pt>
    <dgm:pt modelId="{6A675ED9-5031-4FD1-A23C-EBC377C4CE3A}">
      <dgm:prSet custT="1"/>
      <dgm:spPr>
        <a:solidFill>
          <a:srgbClr val="C4BD97"/>
        </a:solidFill>
      </dgm:spPr>
      <dgm:t>
        <a:bodyPr lIns="0" rIns="0"/>
        <a:lstStyle/>
        <a:p>
          <a:r>
            <a:rPr lang="de-DE" sz="1800" dirty="0" smtClean="0"/>
            <a:t>Gleich-stellungs-stelle</a:t>
          </a:r>
          <a:endParaRPr lang="de-DE" sz="1800" dirty="0"/>
        </a:p>
      </dgm:t>
    </dgm:pt>
    <dgm:pt modelId="{842B8C91-D840-48D6-ADD4-AEDF8F27B578}" type="parTrans" cxnId="{BFF51471-88CE-44D8-9C92-B5228FD80C2D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16CD5922-EDA0-4B04-B2C2-0C7433E52A7D}" type="sibTrans" cxnId="{BFF51471-88CE-44D8-9C92-B5228FD80C2D}">
      <dgm:prSet/>
      <dgm:spPr/>
      <dgm:t>
        <a:bodyPr/>
        <a:lstStyle/>
        <a:p>
          <a:endParaRPr lang="de-DE"/>
        </a:p>
      </dgm:t>
    </dgm:pt>
    <dgm:pt modelId="{451D1354-1AD5-418A-802C-C2390FC0AC5D}">
      <dgm:prSet custT="1"/>
      <dgm:spPr>
        <a:solidFill>
          <a:srgbClr val="92D050"/>
        </a:solidFill>
      </dgm:spPr>
      <dgm:t>
        <a:bodyPr lIns="0" rIns="0"/>
        <a:lstStyle/>
        <a:p>
          <a:r>
            <a:rPr lang="de-DE" sz="1800" dirty="0" smtClean="0"/>
            <a:t>VBU</a:t>
          </a:r>
          <a:endParaRPr lang="de-DE" sz="1800" dirty="0"/>
        </a:p>
      </dgm:t>
    </dgm:pt>
    <dgm:pt modelId="{C04A3A5D-6394-4BB0-8A0D-3FEDB583BEAA}" type="parTrans" cxnId="{C37A01A1-5955-425A-AEA5-FEC1B1D42FCA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BA707B05-7D54-49CA-B815-D977B8398D06}" type="sibTrans" cxnId="{C37A01A1-5955-425A-AEA5-FEC1B1D42FCA}">
      <dgm:prSet/>
      <dgm:spPr/>
      <dgm:t>
        <a:bodyPr/>
        <a:lstStyle/>
        <a:p>
          <a:endParaRPr lang="de-DE"/>
        </a:p>
      </dgm:t>
    </dgm:pt>
    <dgm:pt modelId="{354607C6-D52C-4AFF-9968-C8BE5019AE8A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sz="1800" dirty="0" smtClean="0"/>
            <a:t>Wirtschafts-förderung</a:t>
          </a:r>
          <a:r>
            <a:rPr lang="de-DE" sz="2000" dirty="0" smtClean="0"/>
            <a:t> </a:t>
          </a:r>
          <a:endParaRPr lang="de-DE" sz="2000" dirty="0"/>
        </a:p>
      </dgm:t>
    </dgm:pt>
    <dgm:pt modelId="{13862D53-AAFE-4986-AC09-0C314A351672}" type="parTrans" cxnId="{ADF9ABF6-691C-4D85-BA61-81C53B41BCBC}">
      <dgm:prSet/>
      <dgm:spPr>
        <a:ln w="6350"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DB526ADE-7D84-4C0B-A837-D41493EA809A}" type="sibTrans" cxnId="{ADF9ABF6-691C-4D85-BA61-81C53B41BCBC}">
      <dgm:prSet/>
      <dgm:spPr/>
      <dgm:t>
        <a:bodyPr/>
        <a:lstStyle/>
        <a:p>
          <a:endParaRPr lang="de-DE"/>
        </a:p>
      </dgm:t>
    </dgm:pt>
    <dgm:pt modelId="{A643C4D1-F50E-4711-A798-AC13E0E4EA53}">
      <dgm:prSet custT="1"/>
      <dgm:spPr>
        <a:solidFill>
          <a:srgbClr val="3A7C8C"/>
        </a:solidFill>
      </dgm:spPr>
      <dgm:t>
        <a:bodyPr lIns="0" rIns="0"/>
        <a:lstStyle/>
        <a:p>
          <a:r>
            <a:rPr lang="de-DE" sz="1800" dirty="0" smtClean="0"/>
            <a:t>Schule trifft Arbeitswelt (STAR) </a:t>
          </a:r>
          <a:endParaRPr lang="de-DE" sz="1800" dirty="0"/>
        </a:p>
      </dgm:t>
    </dgm:pt>
    <dgm:pt modelId="{886A132C-D53C-4977-8DE7-F3C1814E8368}" type="parTrans" cxnId="{4DB35E52-5CEF-4FD7-9588-2A7552808165}">
      <dgm:prSet/>
      <dgm:spPr/>
      <dgm:t>
        <a:bodyPr/>
        <a:lstStyle/>
        <a:p>
          <a:endParaRPr lang="de-DE"/>
        </a:p>
      </dgm:t>
    </dgm:pt>
    <dgm:pt modelId="{1140A465-6BD9-4CC8-A397-7E07C303E65C}" type="sibTrans" cxnId="{4DB35E52-5CEF-4FD7-9588-2A7552808165}">
      <dgm:prSet/>
      <dgm:spPr/>
      <dgm:t>
        <a:bodyPr/>
        <a:lstStyle/>
        <a:p>
          <a:endParaRPr lang="de-DE"/>
        </a:p>
      </dgm:t>
    </dgm:pt>
    <dgm:pt modelId="{5C25EFF1-1D76-482D-A7C6-C4D617BD16C1}" type="pres">
      <dgm:prSet presAssocID="{C1EDE7DE-060B-4DE6-9B1E-675AE0871E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D5D9B5E-3318-4F62-AFEF-2C20F2E2636A}" type="pres">
      <dgm:prSet presAssocID="{31B60CBB-A9FF-48B0-A3C4-7B6BCDCC209B}" presName="centerShape" presStyleLbl="node0" presStyleIdx="0" presStyleCnt="1" custScaleX="446044" custScaleY="126437"/>
      <dgm:spPr/>
      <dgm:t>
        <a:bodyPr/>
        <a:lstStyle/>
        <a:p>
          <a:endParaRPr lang="de-DE"/>
        </a:p>
      </dgm:t>
    </dgm:pt>
    <dgm:pt modelId="{F81F04B4-2C68-4454-B7C3-0CB3F6006C39}" type="pres">
      <dgm:prSet presAssocID="{35F2040B-93F2-498F-A16B-8F72976F1118}" presName="Name9" presStyleLbl="parChTrans1D2" presStyleIdx="0" presStyleCnt="16"/>
      <dgm:spPr/>
      <dgm:t>
        <a:bodyPr/>
        <a:lstStyle/>
        <a:p>
          <a:endParaRPr lang="de-DE"/>
        </a:p>
      </dgm:t>
    </dgm:pt>
    <dgm:pt modelId="{2FEB7643-1884-4A06-88AC-2155B10CF823}" type="pres">
      <dgm:prSet presAssocID="{35F2040B-93F2-498F-A16B-8F72976F1118}" presName="connTx" presStyleLbl="parChTrans1D2" presStyleIdx="0" presStyleCnt="16"/>
      <dgm:spPr/>
      <dgm:t>
        <a:bodyPr/>
        <a:lstStyle/>
        <a:p>
          <a:endParaRPr lang="de-DE"/>
        </a:p>
      </dgm:t>
    </dgm:pt>
    <dgm:pt modelId="{3CD3EB5C-10BC-4B52-818A-3C97602EFC49}" type="pres">
      <dgm:prSet presAssocID="{D6D8B4EE-1596-4108-A0F1-091F6B24451F}" presName="node" presStyleLbl="node1" presStyleIdx="0" presStyleCnt="16" custScaleX="270590" custScaleY="140306" custRadScaleRad="91202" custRadScaleInc="127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02BD0D-0A44-45E3-A2F9-316EC15E8BA7}" type="pres">
      <dgm:prSet presAssocID="{19B2C4CC-2A61-4DC8-924D-19135757BEDF}" presName="Name9" presStyleLbl="parChTrans1D2" presStyleIdx="1" presStyleCnt="16"/>
      <dgm:spPr/>
      <dgm:t>
        <a:bodyPr/>
        <a:lstStyle/>
        <a:p>
          <a:endParaRPr lang="de-DE"/>
        </a:p>
      </dgm:t>
    </dgm:pt>
    <dgm:pt modelId="{90F91CAF-7F22-4306-81BB-E6151ED9383D}" type="pres">
      <dgm:prSet presAssocID="{19B2C4CC-2A61-4DC8-924D-19135757BEDF}" presName="connTx" presStyleLbl="parChTrans1D2" presStyleIdx="1" presStyleCnt="16"/>
      <dgm:spPr/>
      <dgm:t>
        <a:bodyPr/>
        <a:lstStyle/>
        <a:p>
          <a:endParaRPr lang="de-DE"/>
        </a:p>
      </dgm:t>
    </dgm:pt>
    <dgm:pt modelId="{3DA9CC6B-D6A7-4A73-925E-DF75FA846969}" type="pres">
      <dgm:prSet presAssocID="{23F6206D-A658-4ACC-8E5F-207198A0A083}" presName="node" presStyleLbl="node1" presStyleIdx="1" presStyleCnt="16" custScaleX="270590" custScaleY="140306" custRadScaleRad="124842" custRadScaleInc="17401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255840-6D90-469B-992E-2FF1DB985D92}" type="pres">
      <dgm:prSet presAssocID="{978758E8-FBC4-4591-8A13-91792DF8FAF5}" presName="Name9" presStyleLbl="parChTrans1D2" presStyleIdx="2" presStyleCnt="16"/>
      <dgm:spPr/>
      <dgm:t>
        <a:bodyPr/>
        <a:lstStyle/>
        <a:p>
          <a:endParaRPr lang="de-DE"/>
        </a:p>
      </dgm:t>
    </dgm:pt>
    <dgm:pt modelId="{792DBA6A-3705-43CA-AC18-D36DC92393F1}" type="pres">
      <dgm:prSet presAssocID="{978758E8-FBC4-4591-8A13-91792DF8FAF5}" presName="connTx" presStyleLbl="parChTrans1D2" presStyleIdx="2" presStyleCnt="16"/>
      <dgm:spPr/>
      <dgm:t>
        <a:bodyPr/>
        <a:lstStyle/>
        <a:p>
          <a:endParaRPr lang="de-DE"/>
        </a:p>
      </dgm:t>
    </dgm:pt>
    <dgm:pt modelId="{C252FA7D-EF2A-41C9-B4BF-B6DC96DDB5B4}" type="pres">
      <dgm:prSet presAssocID="{35EB0C26-B8F9-4917-BC77-D6079B93FD81}" presName="node" presStyleLbl="node1" presStyleIdx="2" presStyleCnt="16" custScaleX="270590" custScaleY="140306" custRadScaleRad="186395" custRadScaleInc="1537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13EEEE-6547-4F3A-95EB-6722A12A23D2}" type="pres">
      <dgm:prSet presAssocID="{DC24E263-4C5C-415C-8072-A7F1C7B1BD52}" presName="Name9" presStyleLbl="parChTrans1D2" presStyleIdx="3" presStyleCnt="16"/>
      <dgm:spPr/>
      <dgm:t>
        <a:bodyPr/>
        <a:lstStyle/>
        <a:p>
          <a:endParaRPr lang="de-DE"/>
        </a:p>
      </dgm:t>
    </dgm:pt>
    <dgm:pt modelId="{2711ED99-986E-4372-807D-0D08B645925C}" type="pres">
      <dgm:prSet presAssocID="{DC24E263-4C5C-415C-8072-A7F1C7B1BD52}" presName="connTx" presStyleLbl="parChTrans1D2" presStyleIdx="3" presStyleCnt="16"/>
      <dgm:spPr/>
      <dgm:t>
        <a:bodyPr/>
        <a:lstStyle/>
        <a:p>
          <a:endParaRPr lang="de-DE"/>
        </a:p>
      </dgm:t>
    </dgm:pt>
    <dgm:pt modelId="{BAB9515A-02C2-4377-ADCF-E4DAAFE39975}" type="pres">
      <dgm:prSet presAssocID="{8D260D86-168D-4ECD-89F8-8292ABFCF197}" presName="node" presStyleLbl="node1" presStyleIdx="3" presStyleCnt="16" custScaleX="270590" custScaleY="140306" custRadScaleRad="174879" custRadScaleInc="645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303DC7-5B2E-415F-AF8A-9A9443A7E171}" type="pres">
      <dgm:prSet presAssocID="{8F6F1D10-BDF9-4245-B082-08E9DC23882B}" presName="Name9" presStyleLbl="parChTrans1D2" presStyleIdx="4" presStyleCnt="16"/>
      <dgm:spPr/>
      <dgm:t>
        <a:bodyPr/>
        <a:lstStyle/>
        <a:p>
          <a:endParaRPr lang="de-DE"/>
        </a:p>
      </dgm:t>
    </dgm:pt>
    <dgm:pt modelId="{6307A9E4-EA58-4A5C-8BF4-D9301704FF3C}" type="pres">
      <dgm:prSet presAssocID="{8F6F1D10-BDF9-4245-B082-08E9DC23882B}" presName="connTx" presStyleLbl="parChTrans1D2" presStyleIdx="4" presStyleCnt="16"/>
      <dgm:spPr/>
      <dgm:t>
        <a:bodyPr/>
        <a:lstStyle/>
        <a:p>
          <a:endParaRPr lang="de-DE"/>
        </a:p>
      </dgm:t>
    </dgm:pt>
    <dgm:pt modelId="{E2531D16-1ECC-4FBD-895E-BFA827E06CB6}" type="pres">
      <dgm:prSet presAssocID="{13086153-6FC9-48C7-8367-0025CDCA8EBE}" presName="node" presStyleLbl="node1" presStyleIdx="4" presStyleCnt="16" custScaleX="270590" custScaleY="140306" custRadScaleRad="172264" custRadScaleInc="-155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896E16-E68A-4E0B-ADEC-F822CAAC9DF6}" type="pres">
      <dgm:prSet presAssocID="{C04A3A5D-6394-4BB0-8A0D-3FEDB583BEAA}" presName="Name9" presStyleLbl="parChTrans1D2" presStyleIdx="5" presStyleCnt="16"/>
      <dgm:spPr/>
      <dgm:t>
        <a:bodyPr/>
        <a:lstStyle/>
        <a:p>
          <a:endParaRPr lang="de-DE"/>
        </a:p>
      </dgm:t>
    </dgm:pt>
    <dgm:pt modelId="{7FA1E736-9D42-4458-9901-EFE6204D3162}" type="pres">
      <dgm:prSet presAssocID="{C04A3A5D-6394-4BB0-8A0D-3FEDB583BEAA}" presName="connTx" presStyleLbl="parChTrans1D2" presStyleIdx="5" presStyleCnt="16"/>
      <dgm:spPr/>
      <dgm:t>
        <a:bodyPr/>
        <a:lstStyle/>
        <a:p>
          <a:endParaRPr lang="de-DE"/>
        </a:p>
      </dgm:t>
    </dgm:pt>
    <dgm:pt modelId="{7EE998AC-5195-4555-92F5-6522AD5C3F91}" type="pres">
      <dgm:prSet presAssocID="{451D1354-1AD5-418A-802C-C2390FC0AC5D}" presName="node" presStyleLbl="node1" presStyleIdx="5" presStyleCnt="16" custScaleX="270590" custScaleY="140306" custRadScaleRad="176031" custRadScaleInc="-968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C19F5B-8D01-461D-BC00-83F93295096E}" type="pres">
      <dgm:prSet presAssocID="{2E729ECF-C36E-4E95-A69B-4799CE4F1A01}" presName="Name9" presStyleLbl="parChTrans1D2" presStyleIdx="6" presStyleCnt="16"/>
      <dgm:spPr/>
      <dgm:t>
        <a:bodyPr/>
        <a:lstStyle/>
        <a:p>
          <a:endParaRPr lang="de-DE"/>
        </a:p>
      </dgm:t>
    </dgm:pt>
    <dgm:pt modelId="{C8B11B97-9AAD-4AF7-8AC7-1B454FDDE1D8}" type="pres">
      <dgm:prSet presAssocID="{2E729ECF-C36E-4E95-A69B-4799CE4F1A01}" presName="connTx" presStyleLbl="parChTrans1D2" presStyleIdx="6" presStyleCnt="16"/>
      <dgm:spPr/>
      <dgm:t>
        <a:bodyPr/>
        <a:lstStyle/>
        <a:p>
          <a:endParaRPr lang="de-DE"/>
        </a:p>
      </dgm:t>
    </dgm:pt>
    <dgm:pt modelId="{141CD3C2-0174-458A-BAE7-13C0B502C68C}" type="pres">
      <dgm:prSet presAssocID="{E1AA92C5-14C3-4168-B270-EDE06FC9C29F}" presName="node" presStyleLbl="node1" presStyleIdx="6" presStyleCnt="16" custScaleX="270590" custScaleY="140306" custRadScaleRad="184875" custRadScaleInc="-1839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EF752E-4C13-4470-A358-466C6977D0B6}" type="pres">
      <dgm:prSet presAssocID="{CDE40FCB-23AB-4578-9172-F0D046E002DF}" presName="Name9" presStyleLbl="parChTrans1D2" presStyleIdx="7" presStyleCnt="16"/>
      <dgm:spPr/>
      <dgm:t>
        <a:bodyPr/>
        <a:lstStyle/>
        <a:p>
          <a:endParaRPr lang="de-DE"/>
        </a:p>
      </dgm:t>
    </dgm:pt>
    <dgm:pt modelId="{53D94688-3C59-41C1-AB2F-BD47DCC64611}" type="pres">
      <dgm:prSet presAssocID="{CDE40FCB-23AB-4578-9172-F0D046E002DF}" presName="connTx" presStyleLbl="parChTrans1D2" presStyleIdx="7" presStyleCnt="16"/>
      <dgm:spPr/>
      <dgm:t>
        <a:bodyPr/>
        <a:lstStyle/>
        <a:p>
          <a:endParaRPr lang="de-DE"/>
        </a:p>
      </dgm:t>
    </dgm:pt>
    <dgm:pt modelId="{2D8FAEA3-9C35-4DF2-A059-48890EE4724C}" type="pres">
      <dgm:prSet presAssocID="{11839F97-1A18-48B6-82D3-3DF2617A4A29}" presName="node" presStyleLbl="node1" presStyleIdx="7" presStyleCnt="16" custScaleX="303460" custScaleY="170234" custRadScaleRad="133245" custRadScaleInc="-20827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B04631-D955-4AF6-80E4-A046A3F09429}" type="pres">
      <dgm:prSet presAssocID="{886A132C-D53C-4977-8DE7-F3C1814E8368}" presName="Name9" presStyleLbl="parChTrans1D2" presStyleIdx="8" presStyleCnt="16"/>
      <dgm:spPr/>
      <dgm:t>
        <a:bodyPr/>
        <a:lstStyle/>
        <a:p>
          <a:endParaRPr lang="de-DE"/>
        </a:p>
      </dgm:t>
    </dgm:pt>
    <dgm:pt modelId="{394CACB0-7726-4FD3-AFA8-2CCB8B835B79}" type="pres">
      <dgm:prSet presAssocID="{886A132C-D53C-4977-8DE7-F3C1814E8368}" presName="connTx" presStyleLbl="parChTrans1D2" presStyleIdx="8" presStyleCnt="16"/>
      <dgm:spPr/>
      <dgm:t>
        <a:bodyPr/>
        <a:lstStyle/>
        <a:p>
          <a:endParaRPr lang="de-DE"/>
        </a:p>
      </dgm:t>
    </dgm:pt>
    <dgm:pt modelId="{A2F788A4-F3D2-4B38-85E4-D1307E1A5140}" type="pres">
      <dgm:prSet presAssocID="{A643C4D1-F50E-4711-A798-AC13E0E4EA53}" presName="node" presStyleLbl="node1" presStyleIdx="8" presStyleCnt="16" custScaleX="303603" custScaleY="170310" custRadScaleRad="182800" custRadScaleInc="5398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6F337C-1E23-45BA-A311-2ACDF57AB060}" type="pres">
      <dgm:prSet presAssocID="{D1FAFCA3-8E7B-430D-B334-1C068C5FA44C}" presName="Name9" presStyleLbl="parChTrans1D2" presStyleIdx="9" presStyleCnt="16"/>
      <dgm:spPr/>
      <dgm:t>
        <a:bodyPr/>
        <a:lstStyle/>
        <a:p>
          <a:endParaRPr lang="de-DE"/>
        </a:p>
      </dgm:t>
    </dgm:pt>
    <dgm:pt modelId="{FB4A76FE-526B-447F-BA02-AB742E6B01F0}" type="pres">
      <dgm:prSet presAssocID="{D1FAFCA3-8E7B-430D-B334-1C068C5FA44C}" presName="connTx" presStyleLbl="parChTrans1D2" presStyleIdx="9" presStyleCnt="16"/>
      <dgm:spPr/>
      <dgm:t>
        <a:bodyPr/>
        <a:lstStyle/>
        <a:p>
          <a:endParaRPr lang="de-DE"/>
        </a:p>
      </dgm:t>
    </dgm:pt>
    <dgm:pt modelId="{E23D4150-CB5D-4D61-83CD-75CE09D62254}" type="pres">
      <dgm:prSet presAssocID="{90A29CBA-AB39-4CBE-BFDE-48710150DEF1}" presName="node" presStyleLbl="node1" presStyleIdx="9" presStyleCnt="16" custScaleX="303460" custScaleY="170234" custRadScaleRad="92937" custRadScaleInc="-23820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E1BB40-B31B-4221-85F8-06E777862204}" type="pres">
      <dgm:prSet presAssocID="{C3F9C989-6BB2-44B4-A6EC-F9B1F703437F}" presName="Name9" presStyleLbl="parChTrans1D2" presStyleIdx="10" presStyleCnt="16"/>
      <dgm:spPr/>
      <dgm:t>
        <a:bodyPr/>
        <a:lstStyle/>
        <a:p>
          <a:endParaRPr lang="de-DE"/>
        </a:p>
      </dgm:t>
    </dgm:pt>
    <dgm:pt modelId="{B81728B7-6A69-4A87-B939-693F4455B966}" type="pres">
      <dgm:prSet presAssocID="{C3F9C989-6BB2-44B4-A6EC-F9B1F703437F}" presName="connTx" presStyleLbl="parChTrans1D2" presStyleIdx="10" presStyleCnt="16"/>
      <dgm:spPr/>
      <dgm:t>
        <a:bodyPr/>
        <a:lstStyle/>
        <a:p>
          <a:endParaRPr lang="de-DE"/>
        </a:p>
      </dgm:t>
    </dgm:pt>
    <dgm:pt modelId="{BFD04491-521E-44AC-A919-A3E6162082F5}" type="pres">
      <dgm:prSet presAssocID="{6B339BC0-230C-4768-93EE-5539B52CB7F2}" presName="node" presStyleLbl="node1" presStyleIdx="10" presStyleCnt="16" custScaleX="303460" custScaleY="170234" custRadScaleRad="123616" custRadScaleInc="-316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5D12AB-DCE7-4155-BD80-633009B85275}" type="pres">
      <dgm:prSet presAssocID="{51AFC8F1-FC80-4ACF-941F-A40557F3A8A1}" presName="Name9" presStyleLbl="parChTrans1D2" presStyleIdx="11" presStyleCnt="16"/>
      <dgm:spPr/>
      <dgm:t>
        <a:bodyPr/>
        <a:lstStyle/>
        <a:p>
          <a:endParaRPr lang="de-DE"/>
        </a:p>
      </dgm:t>
    </dgm:pt>
    <dgm:pt modelId="{732ACA6A-F318-44DC-BDF5-8E307C66B99E}" type="pres">
      <dgm:prSet presAssocID="{51AFC8F1-FC80-4ACF-941F-A40557F3A8A1}" presName="connTx" presStyleLbl="parChTrans1D2" presStyleIdx="11" presStyleCnt="16"/>
      <dgm:spPr/>
      <dgm:t>
        <a:bodyPr/>
        <a:lstStyle/>
        <a:p>
          <a:endParaRPr lang="de-DE"/>
        </a:p>
      </dgm:t>
    </dgm:pt>
    <dgm:pt modelId="{F84C74DA-A5F8-4B30-B315-6DF1BA8F9DF3}" type="pres">
      <dgm:prSet presAssocID="{BE00A08F-3435-476E-80BA-AA328A016AEC}" presName="node" presStyleLbl="node1" presStyleIdx="11" presStyleCnt="16" custScaleX="296916" custScaleY="140306" custRadScaleRad="188725" custRadScaleInc="4613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4BD0A0-8B09-41D7-99CD-B298BD26867B}" type="pres">
      <dgm:prSet presAssocID="{842B8C91-D840-48D6-ADD4-AEDF8F27B578}" presName="Name9" presStyleLbl="parChTrans1D2" presStyleIdx="12" presStyleCnt="16"/>
      <dgm:spPr/>
      <dgm:t>
        <a:bodyPr/>
        <a:lstStyle/>
        <a:p>
          <a:endParaRPr lang="de-DE"/>
        </a:p>
      </dgm:t>
    </dgm:pt>
    <dgm:pt modelId="{63E15FE7-BB71-424C-8E3F-785E41EE55A9}" type="pres">
      <dgm:prSet presAssocID="{842B8C91-D840-48D6-ADD4-AEDF8F27B578}" presName="connTx" presStyleLbl="parChTrans1D2" presStyleIdx="12" presStyleCnt="16"/>
      <dgm:spPr/>
      <dgm:t>
        <a:bodyPr/>
        <a:lstStyle/>
        <a:p>
          <a:endParaRPr lang="de-DE"/>
        </a:p>
      </dgm:t>
    </dgm:pt>
    <dgm:pt modelId="{4678BE8D-3363-434C-91F7-2355B9FA1B8F}" type="pres">
      <dgm:prSet presAssocID="{6A675ED9-5031-4FD1-A23C-EBC377C4CE3A}" presName="node" presStyleLbl="node1" presStyleIdx="12" presStyleCnt="16" custScaleX="258181" custScaleY="141479" custRadScaleRad="172705" custRadScaleInc="109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51C16A-5770-4326-8795-DDDC36B93797}" type="pres">
      <dgm:prSet presAssocID="{D881BCD3-04EC-43D2-99B8-7AE55B160BEF}" presName="Name9" presStyleLbl="parChTrans1D2" presStyleIdx="13" presStyleCnt="16"/>
      <dgm:spPr/>
      <dgm:t>
        <a:bodyPr/>
        <a:lstStyle/>
        <a:p>
          <a:endParaRPr lang="de-DE"/>
        </a:p>
      </dgm:t>
    </dgm:pt>
    <dgm:pt modelId="{83F686D4-573F-4307-90F2-AD0426950796}" type="pres">
      <dgm:prSet presAssocID="{D881BCD3-04EC-43D2-99B8-7AE55B160BEF}" presName="connTx" presStyleLbl="parChTrans1D2" presStyleIdx="13" presStyleCnt="16"/>
      <dgm:spPr/>
      <dgm:t>
        <a:bodyPr/>
        <a:lstStyle/>
        <a:p>
          <a:endParaRPr lang="de-DE"/>
        </a:p>
      </dgm:t>
    </dgm:pt>
    <dgm:pt modelId="{D750F5B4-BDAC-45FC-AEA1-428BE6CFD27A}" type="pres">
      <dgm:prSet presAssocID="{3791168A-5BD3-4048-B20A-504423C45360}" presName="node" presStyleLbl="node1" presStyleIdx="13" presStyleCnt="16" custScaleX="255071" custScaleY="123745" custRadScaleRad="178479" custRadScaleInc="-750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85A87B-A724-4EB0-97EC-4D336B6CAE39}" type="pres">
      <dgm:prSet presAssocID="{2BE27C18-014F-4E91-B2AE-04ED0F3C7889}" presName="Name9" presStyleLbl="parChTrans1D2" presStyleIdx="14" presStyleCnt="16"/>
      <dgm:spPr/>
      <dgm:t>
        <a:bodyPr/>
        <a:lstStyle/>
        <a:p>
          <a:endParaRPr lang="de-DE"/>
        </a:p>
      </dgm:t>
    </dgm:pt>
    <dgm:pt modelId="{78548D92-021D-48BB-9115-45BC43498199}" type="pres">
      <dgm:prSet presAssocID="{2BE27C18-014F-4E91-B2AE-04ED0F3C7889}" presName="connTx" presStyleLbl="parChTrans1D2" presStyleIdx="14" presStyleCnt="16"/>
      <dgm:spPr/>
      <dgm:t>
        <a:bodyPr/>
        <a:lstStyle/>
        <a:p>
          <a:endParaRPr lang="de-DE"/>
        </a:p>
      </dgm:t>
    </dgm:pt>
    <dgm:pt modelId="{C4303F44-7CB0-4490-866A-64388ED9AAEB}" type="pres">
      <dgm:prSet presAssocID="{3FC4EEBB-4EF4-4494-911B-B2D1EE795749}" presName="node" presStyleLbl="node1" presStyleIdx="14" presStyleCnt="16" custScaleX="281934" custScaleY="159753" custRadScaleRad="173620" custRadScaleInc="-5175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0AB5F3-005F-4A00-8F8D-B4BDFB9AC781}" type="pres">
      <dgm:prSet presAssocID="{13862D53-AAFE-4986-AC09-0C314A351672}" presName="Name9" presStyleLbl="parChTrans1D2" presStyleIdx="15" presStyleCnt="16"/>
      <dgm:spPr/>
      <dgm:t>
        <a:bodyPr/>
        <a:lstStyle/>
        <a:p>
          <a:endParaRPr lang="de-DE"/>
        </a:p>
      </dgm:t>
    </dgm:pt>
    <dgm:pt modelId="{0BDAF2FA-35FD-45AB-AD28-76E2DAC6A870}" type="pres">
      <dgm:prSet presAssocID="{13862D53-AAFE-4986-AC09-0C314A351672}" presName="connTx" presStyleLbl="parChTrans1D2" presStyleIdx="15" presStyleCnt="16"/>
      <dgm:spPr/>
      <dgm:t>
        <a:bodyPr/>
        <a:lstStyle/>
        <a:p>
          <a:endParaRPr lang="de-DE"/>
        </a:p>
      </dgm:t>
    </dgm:pt>
    <dgm:pt modelId="{9BA7139C-5399-476B-B608-3A289843D155}" type="pres">
      <dgm:prSet presAssocID="{354607C6-D52C-4AFF-9968-C8BE5019AE8A}" presName="node" presStyleLbl="node1" presStyleIdx="15" presStyleCnt="16" custScaleX="270590" custScaleY="140306" custRadScaleRad="120695" custRadScaleInc="-1639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36CFD57-B489-4474-9A1B-976A67BFE0FE}" type="presOf" srcId="{354607C6-D52C-4AFF-9968-C8BE5019AE8A}" destId="{9BA7139C-5399-476B-B608-3A289843D155}" srcOrd="0" destOrd="0" presId="urn:microsoft.com/office/officeart/2005/8/layout/radial1"/>
    <dgm:cxn modelId="{32AD7586-57E2-44C7-B146-539FEFF4D5BB}" type="presOf" srcId="{CDE40FCB-23AB-4578-9172-F0D046E002DF}" destId="{37EF752E-4C13-4470-A358-466C6977D0B6}" srcOrd="0" destOrd="0" presId="urn:microsoft.com/office/officeart/2005/8/layout/radial1"/>
    <dgm:cxn modelId="{D9799FAF-2268-480E-B756-2A686DD002CA}" type="presOf" srcId="{C3F9C989-6BB2-44B4-A6EC-F9B1F703437F}" destId="{B81728B7-6A69-4A87-B939-693F4455B966}" srcOrd="1" destOrd="0" presId="urn:microsoft.com/office/officeart/2005/8/layout/radial1"/>
    <dgm:cxn modelId="{ADF9ABF6-691C-4D85-BA61-81C53B41BCBC}" srcId="{31B60CBB-A9FF-48B0-A3C4-7B6BCDCC209B}" destId="{354607C6-D52C-4AFF-9968-C8BE5019AE8A}" srcOrd="15" destOrd="0" parTransId="{13862D53-AAFE-4986-AC09-0C314A351672}" sibTransId="{DB526ADE-7D84-4C0B-A837-D41493EA809A}"/>
    <dgm:cxn modelId="{2A9996FD-1AB3-43F1-833C-BBF2AA298AAD}" type="presOf" srcId="{978758E8-FBC4-4591-8A13-91792DF8FAF5}" destId="{792DBA6A-3705-43CA-AC18-D36DC92393F1}" srcOrd="1" destOrd="0" presId="urn:microsoft.com/office/officeart/2005/8/layout/radial1"/>
    <dgm:cxn modelId="{09767BF2-B705-470F-959F-8C442230C223}" type="presOf" srcId="{886A132C-D53C-4977-8DE7-F3C1814E8368}" destId="{394CACB0-7726-4FD3-AFA8-2CCB8B835B79}" srcOrd="1" destOrd="0" presId="urn:microsoft.com/office/officeart/2005/8/layout/radial1"/>
    <dgm:cxn modelId="{05D5657C-648D-4511-9DAA-DE952AD4F6ED}" type="presOf" srcId="{3FC4EEBB-4EF4-4494-911B-B2D1EE795749}" destId="{C4303F44-7CB0-4490-866A-64388ED9AAEB}" srcOrd="0" destOrd="0" presId="urn:microsoft.com/office/officeart/2005/8/layout/radial1"/>
    <dgm:cxn modelId="{D629B716-5291-421B-B0E4-1746BF4BF7E3}" type="presOf" srcId="{DC24E263-4C5C-415C-8072-A7F1C7B1BD52}" destId="{8413EEEE-6547-4F3A-95EB-6722A12A23D2}" srcOrd="0" destOrd="0" presId="urn:microsoft.com/office/officeart/2005/8/layout/radial1"/>
    <dgm:cxn modelId="{032BC8BF-5746-4C5F-AAE1-9EBE2412FE3D}" type="presOf" srcId="{D6D8B4EE-1596-4108-A0F1-091F6B24451F}" destId="{3CD3EB5C-10BC-4B52-818A-3C97602EFC49}" srcOrd="0" destOrd="0" presId="urn:microsoft.com/office/officeart/2005/8/layout/radial1"/>
    <dgm:cxn modelId="{2CC6B4E6-4A7F-4681-80D7-208E84E72FE3}" type="presOf" srcId="{3791168A-5BD3-4048-B20A-504423C45360}" destId="{D750F5B4-BDAC-45FC-AEA1-428BE6CFD27A}" srcOrd="0" destOrd="0" presId="urn:microsoft.com/office/officeart/2005/8/layout/radial1"/>
    <dgm:cxn modelId="{432E0AFA-4E2A-462E-BD81-4B41A671CB72}" type="presOf" srcId="{978758E8-FBC4-4591-8A13-91792DF8FAF5}" destId="{D5255840-6D90-469B-992E-2FF1DB985D92}" srcOrd="0" destOrd="0" presId="urn:microsoft.com/office/officeart/2005/8/layout/radial1"/>
    <dgm:cxn modelId="{F8D0696B-AB9C-4D5F-BFC0-A22D8019E877}" type="presOf" srcId="{C3F9C989-6BB2-44B4-A6EC-F9B1F703437F}" destId="{03E1BB40-B31B-4221-85F8-06E777862204}" srcOrd="0" destOrd="0" presId="urn:microsoft.com/office/officeart/2005/8/layout/radial1"/>
    <dgm:cxn modelId="{52ADDD48-6579-42F9-BD90-4B46051A0B01}" type="presOf" srcId="{D1FAFCA3-8E7B-430D-B334-1C068C5FA44C}" destId="{C86F337C-1E23-45BA-A311-2ACDF57AB060}" srcOrd="0" destOrd="0" presId="urn:microsoft.com/office/officeart/2005/8/layout/radial1"/>
    <dgm:cxn modelId="{FF9E7687-8D90-4AC8-8628-76848E4F7CF6}" srcId="{31B60CBB-A9FF-48B0-A3C4-7B6BCDCC209B}" destId="{8D260D86-168D-4ECD-89F8-8292ABFCF197}" srcOrd="3" destOrd="0" parTransId="{DC24E263-4C5C-415C-8072-A7F1C7B1BD52}" sibTransId="{15F647AE-9700-4C5D-A016-D45EFB40B4BF}"/>
    <dgm:cxn modelId="{7B1182D1-18C7-4CD6-961B-B34ED3AC606C}" type="presOf" srcId="{D881BCD3-04EC-43D2-99B8-7AE55B160BEF}" destId="{5851C16A-5770-4326-8795-DDDC36B93797}" srcOrd="0" destOrd="0" presId="urn:microsoft.com/office/officeart/2005/8/layout/radial1"/>
    <dgm:cxn modelId="{F5CCA402-A8A1-4471-AA68-42291DF2CDAA}" type="presOf" srcId="{D1FAFCA3-8E7B-430D-B334-1C068C5FA44C}" destId="{FB4A76FE-526B-447F-BA02-AB742E6B01F0}" srcOrd="1" destOrd="0" presId="urn:microsoft.com/office/officeart/2005/8/layout/radial1"/>
    <dgm:cxn modelId="{AEE39683-B399-4BB5-A9E3-71FBF8EB788D}" type="presOf" srcId="{8F6F1D10-BDF9-4245-B082-08E9DC23882B}" destId="{6307A9E4-EA58-4A5C-8BF4-D9301704FF3C}" srcOrd="1" destOrd="0" presId="urn:microsoft.com/office/officeart/2005/8/layout/radial1"/>
    <dgm:cxn modelId="{9F4521C0-40EC-40BA-8CC3-8B27A983DE3D}" type="presOf" srcId="{6A675ED9-5031-4FD1-A23C-EBC377C4CE3A}" destId="{4678BE8D-3363-434C-91F7-2355B9FA1B8F}" srcOrd="0" destOrd="0" presId="urn:microsoft.com/office/officeart/2005/8/layout/radial1"/>
    <dgm:cxn modelId="{BBAB8701-321A-43F9-887D-D85EF54ACD24}" srcId="{31B60CBB-A9FF-48B0-A3C4-7B6BCDCC209B}" destId="{3791168A-5BD3-4048-B20A-504423C45360}" srcOrd="13" destOrd="0" parTransId="{D881BCD3-04EC-43D2-99B8-7AE55B160BEF}" sibTransId="{A7AA75EF-DACB-4EEB-B12C-1A808A265C74}"/>
    <dgm:cxn modelId="{69920A8E-F571-4B3A-B7E1-1C4101BE541A}" type="presOf" srcId="{E1AA92C5-14C3-4168-B270-EDE06FC9C29F}" destId="{141CD3C2-0174-458A-BAE7-13C0B502C68C}" srcOrd="0" destOrd="0" presId="urn:microsoft.com/office/officeart/2005/8/layout/radial1"/>
    <dgm:cxn modelId="{45BEC48B-00FE-443C-86A0-72F041D2F946}" type="presOf" srcId="{451D1354-1AD5-418A-802C-C2390FC0AC5D}" destId="{7EE998AC-5195-4555-92F5-6522AD5C3F91}" srcOrd="0" destOrd="0" presId="urn:microsoft.com/office/officeart/2005/8/layout/radial1"/>
    <dgm:cxn modelId="{D782E845-EE8F-43A1-A21F-F2A615B317A7}" srcId="{31B60CBB-A9FF-48B0-A3C4-7B6BCDCC209B}" destId="{E1AA92C5-14C3-4168-B270-EDE06FC9C29F}" srcOrd="6" destOrd="0" parTransId="{2E729ECF-C36E-4E95-A69B-4799CE4F1A01}" sibTransId="{702C7680-DD7C-46ED-A3AC-CBAA1F163F74}"/>
    <dgm:cxn modelId="{C37A01A1-5955-425A-AEA5-FEC1B1D42FCA}" srcId="{31B60CBB-A9FF-48B0-A3C4-7B6BCDCC209B}" destId="{451D1354-1AD5-418A-802C-C2390FC0AC5D}" srcOrd="5" destOrd="0" parTransId="{C04A3A5D-6394-4BB0-8A0D-3FEDB583BEAA}" sibTransId="{BA707B05-7D54-49CA-B815-D977B8398D06}"/>
    <dgm:cxn modelId="{7AC2989D-B856-4AEA-95F5-F362732A6025}" type="presOf" srcId="{13862D53-AAFE-4986-AC09-0C314A351672}" destId="{6A0AB5F3-005F-4A00-8F8D-B4BDFB9AC781}" srcOrd="0" destOrd="0" presId="urn:microsoft.com/office/officeart/2005/8/layout/radial1"/>
    <dgm:cxn modelId="{8F5957FF-F51E-4D4F-BE55-44F2932E59E6}" type="presOf" srcId="{13086153-6FC9-48C7-8367-0025CDCA8EBE}" destId="{E2531D16-1ECC-4FBD-895E-BFA827E06CB6}" srcOrd="0" destOrd="0" presId="urn:microsoft.com/office/officeart/2005/8/layout/radial1"/>
    <dgm:cxn modelId="{D655AAA8-9DCB-428F-8FF6-4DF22A4AEF44}" type="presOf" srcId="{2BE27C18-014F-4E91-B2AE-04ED0F3C7889}" destId="{1B85A87B-A724-4EB0-97EC-4D336B6CAE39}" srcOrd="0" destOrd="0" presId="urn:microsoft.com/office/officeart/2005/8/layout/radial1"/>
    <dgm:cxn modelId="{227D2F31-0CF4-4930-8F26-5B4494112BE9}" srcId="{C1EDE7DE-060B-4DE6-9B1E-675AE0871E17}" destId="{31B60CBB-A9FF-48B0-A3C4-7B6BCDCC209B}" srcOrd="0" destOrd="0" parTransId="{33A9569D-516C-46EE-BD69-9C51D790203A}" sibTransId="{2EE5DD86-E86E-43FF-A59F-665AD175DF41}"/>
    <dgm:cxn modelId="{7D440436-E09F-4BA3-8AF5-6B258A07CB0F}" type="presOf" srcId="{2BE27C18-014F-4E91-B2AE-04ED0F3C7889}" destId="{78548D92-021D-48BB-9115-45BC43498199}" srcOrd="1" destOrd="0" presId="urn:microsoft.com/office/officeart/2005/8/layout/radial1"/>
    <dgm:cxn modelId="{D62E5867-A017-4588-BD41-7B18FBDD113A}" type="presOf" srcId="{842B8C91-D840-48D6-ADD4-AEDF8F27B578}" destId="{63E15FE7-BB71-424C-8E3F-785E41EE55A9}" srcOrd="1" destOrd="0" presId="urn:microsoft.com/office/officeart/2005/8/layout/radial1"/>
    <dgm:cxn modelId="{41E93BE3-E97D-49DD-887E-0DD0EE4940BB}" type="presOf" srcId="{BE00A08F-3435-476E-80BA-AA328A016AEC}" destId="{F84C74DA-A5F8-4B30-B315-6DF1BA8F9DF3}" srcOrd="0" destOrd="0" presId="urn:microsoft.com/office/officeart/2005/8/layout/radial1"/>
    <dgm:cxn modelId="{AA979A9D-0C9D-46E8-89DB-F3A722668D43}" type="presOf" srcId="{DC24E263-4C5C-415C-8072-A7F1C7B1BD52}" destId="{2711ED99-986E-4372-807D-0D08B645925C}" srcOrd="1" destOrd="0" presId="urn:microsoft.com/office/officeart/2005/8/layout/radial1"/>
    <dgm:cxn modelId="{CB4FDD7D-E96B-4555-B713-A71F8D2CC56E}" type="presOf" srcId="{842B8C91-D840-48D6-ADD4-AEDF8F27B578}" destId="{F74BD0A0-8B09-41D7-99CD-B298BD26867B}" srcOrd="0" destOrd="0" presId="urn:microsoft.com/office/officeart/2005/8/layout/radial1"/>
    <dgm:cxn modelId="{948689DC-2CF8-4178-9083-B29049D4A872}" type="presOf" srcId="{C04A3A5D-6394-4BB0-8A0D-3FEDB583BEAA}" destId="{00896E16-E68A-4E0B-ADEC-F822CAAC9DF6}" srcOrd="0" destOrd="0" presId="urn:microsoft.com/office/officeart/2005/8/layout/radial1"/>
    <dgm:cxn modelId="{F0FB6995-7E9A-403C-AF92-0B388DA9B4D5}" srcId="{31B60CBB-A9FF-48B0-A3C4-7B6BCDCC209B}" destId="{11839F97-1A18-48B6-82D3-3DF2617A4A29}" srcOrd="7" destOrd="0" parTransId="{CDE40FCB-23AB-4578-9172-F0D046E002DF}" sibTransId="{AB46C82C-2765-4F64-BED4-9E1896DF53BE}"/>
    <dgm:cxn modelId="{FD9EE08F-7993-49A9-9B4E-EB8A14157CCF}" type="presOf" srcId="{19B2C4CC-2A61-4DC8-924D-19135757BEDF}" destId="{90F91CAF-7F22-4306-81BB-E6151ED9383D}" srcOrd="1" destOrd="0" presId="urn:microsoft.com/office/officeart/2005/8/layout/radial1"/>
    <dgm:cxn modelId="{DD65B714-F6FC-4661-AFFF-8B31B0D483D3}" type="presOf" srcId="{90A29CBA-AB39-4CBE-BFDE-48710150DEF1}" destId="{E23D4150-CB5D-4D61-83CD-75CE09D62254}" srcOrd="0" destOrd="0" presId="urn:microsoft.com/office/officeart/2005/8/layout/radial1"/>
    <dgm:cxn modelId="{A0CA3931-1F7B-4835-A5E1-96B464F82FDE}" type="presOf" srcId="{13862D53-AAFE-4986-AC09-0C314A351672}" destId="{0BDAF2FA-35FD-45AB-AD28-76E2DAC6A870}" srcOrd="1" destOrd="0" presId="urn:microsoft.com/office/officeart/2005/8/layout/radial1"/>
    <dgm:cxn modelId="{A1C4AFDE-1F63-45E5-A7B0-C04ED9EF8E88}" type="presOf" srcId="{35F2040B-93F2-498F-A16B-8F72976F1118}" destId="{2FEB7643-1884-4A06-88AC-2155B10CF823}" srcOrd="1" destOrd="0" presId="urn:microsoft.com/office/officeart/2005/8/layout/radial1"/>
    <dgm:cxn modelId="{428D5421-A1D3-4817-A049-4E8577B498BA}" type="presOf" srcId="{8F6F1D10-BDF9-4245-B082-08E9DC23882B}" destId="{4F303DC7-5B2E-415F-AF8A-9A9443A7E171}" srcOrd="0" destOrd="0" presId="urn:microsoft.com/office/officeart/2005/8/layout/radial1"/>
    <dgm:cxn modelId="{09331ED9-2D1B-4427-9C58-2ED7D4D389AE}" type="presOf" srcId="{19B2C4CC-2A61-4DC8-924D-19135757BEDF}" destId="{EE02BD0D-0A44-45E3-A2F9-316EC15E8BA7}" srcOrd="0" destOrd="0" presId="urn:microsoft.com/office/officeart/2005/8/layout/radial1"/>
    <dgm:cxn modelId="{957D1544-77A5-4133-84DB-6314FC96E94A}" type="presOf" srcId="{A643C4D1-F50E-4711-A798-AC13E0E4EA53}" destId="{A2F788A4-F3D2-4B38-85E4-D1307E1A5140}" srcOrd="0" destOrd="0" presId="urn:microsoft.com/office/officeart/2005/8/layout/radial1"/>
    <dgm:cxn modelId="{45290569-731F-4484-9CE2-EA49015AE855}" type="presOf" srcId="{51AFC8F1-FC80-4ACF-941F-A40557F3A8A1}" destId="{732ACA6A-F318-44DC-BDF5-8E307C66B99E}" srcOrd="1" destOrd="0" presId="urn:microsoft.com/office/officeart/2005/8/layout/radial1"/>
    <dgm:cxn modelId="{6EBEF09C-7364-4746-9BD9-D472A9E8BF81}" srcId="{31B60CBB-A9FF-48B0-A3C4-7B6BCDCC209B}" destId="{90A29CBA-AB39-4CBE-BFDE-48710150DEF1}" srcOrd="9" destOrd="0" parTransId="{D1FAFCA3-8E7B-430D-B334-1C068C5FA44C}" sibTransId="{259B24E9-27C5-4716-BDE2-73C4082FD5DA}"/>
    <dgm:cxn modelId="{EAE6DF70-888C-45F5-8D0D-EA87F338C432}" type="presOf" srcId="{23F6206D-A658-4ACC-8E5F-207198A0A083}" destId="{3DA9CC6B-D6A7-4A73-925E-DF75FA846969}" srcOrd="0" destOrd="0" presId="urn:microsoft.com/office/officeart/2005/8/layout/radial1"/>
    <dgm:cxn modelId="{C0A82E88-5537-498A-AA9D-9F2DDACE1A5E}" type="presOf" srcId="{2E729ECF-C36E-4E95-A69B-4799CE4F1A01}" destId="{09C19F5B-8D01-461D-BC00-83F93295096E}" srcOrd="0" destOrd="0" presId="urn:microsoft.com/office/officeart/2005/8/layout/radial1"/>
    <dgm:cxn modelId="{4DB35E52-5CEF-4FD7-9588-2A7552808165}" srcId="{31B60CBB-A9FF-48B0-A3C4-7B6BCDCC209B}" destId="{A643C4D1-F50E-4711-A798-AC13E0E4EA53}" srcOrd="8" destOrd="0" parTransId="{886A132C-D53C-4977-8DE7-F3C1814E8368}" sibTransId="{1140A465-6BD9-4CC8-A397-7E07C303E65C}"/>
    <dgm:cxn modelId="{9CDBA3C5-706B-45F3-8CD2-F5E3073580F6}" srcId="{31B60CBB-A9FF-48B0-A3C4-7B6BCDCC209B}" destId="{23F6206D-A658-4ACC-8E5F-207198A0A083}" srcOrd="1" destOrd="0" parTransId="{19B2C4CC-2A61-4DC8-924D-19135757BEDF}" sibTransId="{EF841B00-E503-4084-815C-22C7098F2589}"/>
    <dgm:cxn modelId="{FCC95FF0-AAF1-4E38-B59B-85B047781377}" srcId="{31B60CBB-A9FF-48B0-A3C4-7B6BCDCC209B}" destId="{13086153-6FC9-48C7-8367-0025CDCA8EBE}" srcOrd="4" destOrd="0" parTransId="{8F6F1D10-BDF9-4245-B082-08E9DC23882B}" sibTransId="{B48703AF-BC5E-4C8C-ADC4-EF745300C9B6}"/>
    <dgm:cxn modelId="{85ABC93F-33BD-4A09-B804-533F2E395C1B}" type="presOf" srcId="{CDE40FCB-23AB-4578-9172-F0D046E002DF}" destId="{53D94688-3C59-41C1-AB2F-BD47DCC64611}" srcOrd="1" destOrd="0" presId="urn:microsoft.com/office/officeart/2005/8/layout/radial1"/>
    <dgm:cxn modelId="{EAAD90E5-7DCD-459D-AB22-91A04D67CF6E}" type="presOf" srcId="{886A132C-D53C-4977-8DE7-F3C1814E8368}" destId="{0DB04631-D955-4AF6-80E4-A046A3F09429}" srcOrd="0" destOrd="0" presId="urn:microsoft.com/office/officeart/2005/8/layout/radial1"/>
    <dgm:cxn modelId="{690A3C41-1724-4DE0-BCCF-3E9E14A9A75F}" srcId="{31B60CBB-A9FF-48B0-A3C4-7B6BCDCC209B}" destId="{6B339BC0-230C-4768-93EE-5539B52CB7F2}" srcOrd="10" destOrd="0" parTransId="{C3F9C989-6BB2-44B4-A6EC-F9B1F703437F}" sibTransId="{9B125B32-201F-4B31-AB59-C0CA20891C01}"/>
    <dgm:cxn modelId="{D47BD22B-2815-42D7-8A22-BA40A1074498}" srcId="{31B60CBB-A9FF-48B0-A3C4-7B6BCDCC209B}" destId="{BE00A08F-3435-476E-80BA-AA328A016AEC}" srcOrd="11" destOrd="0" parTransId="{51AFC8F1-FC80-4ACF-941F-A40557F3A8A1}" sibTransId="{E9750A76-3835-4575-805C-C994C028940F}"/>
    <dgm:cxn modelId="{C408E35E-E5FC-4D0E-A81B-4D0D38824B30}" type="presOf" srcId="{35F2040B-93F2-498F-A16B-8F72976F1118}" destId="{F81F04B4-2C68-4454-B7C3-0CB3F6006C39}" srcOrd="0" destOrd="0" presId="urn:microsoft.com/office/officeart/2005/8/layout/radial1"/>
    <dgm:cxn modelId="{13D14A4E-C4F8-4982-9D63-B6960675F3B3}" type="presOf" srcId="{51AFC8F1-FC80-4ACF-941F-A40557F3A8A1}" destId="{5C5D12AB-DCE7-4155-BD80-633009B85275}" srcOrd="0" destOrd="0" presId="urn:microsoft.com/office/officeart/2005/8/layout/radial1"/>
    <dgm:cxn modelId="{693BA693-6951-43A9-A9B2-B68DADCD618D}" type="presOf" srcId="{D881BCD3-04EC-43D2-99B8-7AE55B160BEF}" destId="{83F686D4-573F-4307-90F2-AD0426950796}" srcOrd="1" destOrd="0" presId="urn:microsoft.com/office/officeart/2005/8/layout/radial1"/>
    <dgm:cxn modelId="{BFF51471-88CE-44D8-9C92-B5228FD80C2D}" srcId="{31B60CBB-A9FF-48B0-A3C4-7B6BCDCC209B}" destId="{6A675ED9-5031-4FD1-A23C-EBC377C4CE3A}" srcOrd="12" destOrd="0" parTransId="{842B8C91-D840-48D6-ADD4-AEDF8F27B578}" sibTransId="{16CD5922-EDA0-4B04-B2C2-0C7433E52A7D}"/>
    <dgm:cxn modelId="{5760A1D5-13FB-4089-872D-ADBC1A8A3485}" type="presOf" srcId="{2E729ECF-C36E-4E95-A69B-4799CE4F1A01}" destId="{C8B11B97-9AAD-4AF7-8AC7-1B454FDDE1D8}" srcOrd="1" destOrd="0" presId="urn:microsoft.com/office/officeart/2005/8/layout/radial1"/>
    <dgm:cxn modelId="{C0F3FADF-232A-4B74-87CF-CF5A4EB52F17}" type="presOf" srcId="{31B60CBB-A9FF-48B0-A3C4-7B6BCDCC209B}" destId="{0D5D9B5E-3318-4F62-AFEF-2C20F2E2636A}" srcOrd="0" destOrd="0" presId="urn:microsoft.com/office/officeart/2005/8/layout/radial1"/>
    <dgm:cxn modelId="{E8F5A499-2BE2-405B-B811-669F5D2AAF1E}" srcId="{31B60CBB-A9FF-48B0-A3C4-7B6BCDCC209B}" destId="{35EB0C26-B8F9-4917-BC77-D6079B93FD81}" srcOrd="2" destOrd="0" parTransId="{978758E8-FBC4-4591-8A13-91792DF8FAF5}" sibTransId="{3E5C1EE0-E263-4365-B71A-DBD4A207A22A}"/>
    <dgm:cxn modelId="{CC63AFAF-8AE9-4486-BCCD-E037D4874B27}" type="presOf" srcId="{35EB0C26-B8F9-4917-BC77-D6079B93FD81}" destId="{C252FA7D-EF2A-41C9-B4BF-B6DC96DDB5B4}" srcOrd="0" destOrd="0" presId="urn:microsoft.com/office/officeart/2005/8/layout/radial1"/>
    <dgm:cxn modelId="{EF50262F-48EA-40F4-B2D6-028C43C0122E}" type="presOf" srcId="{C1EDE7DE-060B-4DE6-9B1E-675AE0871E17}" destId="{5C25EFF1-1D76-482D-A7C6-C4D617BD16C1}" srcOrd="0" destOrd="0" presId="urn:microsoft.com/office/officeart/2005/8/layout/radial1"/>
    <dgm:cxn modelId="{D3F929D5-04C6-4629-BDD1-45382E62734A}" srcId="{31B60CBB-A9FF-48B0-A3C4-7B6BCDCC209B}" destId="{D6D8B4EE-1596-4108-A0F1-091F6B24451F}" srcOrd="0" destOrd="0" parTransId="{35F2040B-93F2-498F-A16B-8F72976F1118}" sibTransId="{01AC41E3-CA54-4870-923D-73A568420865}"/>
    <dgm:cxn modelId="{56EEDF31-77AC-4025-8E58-407B40D68AC4}" type="presOf" srcId="{C04A3A5D-6394-4BB0-8A0D-3FEDB583BEAA}" destId="{7FA1E736-9D42-4458-9901-EFE6204D3162}" srcOrd="1" destOrd="0" presId="urn:microsoft.com/office/officeart/2005/8/layout/radial1"/>
    <dgm:cxn modelId="{F9EC2AB0-94F3-4F87-BBF9-63DF0F906F0A}" type="presOf" srcId="{8D260D86-168D-4ECD-89F8-8292ABFCF197}" destId="{BAB9515A-02C2-4377-ADCF-E4DAAFE39975}" srcOrd="0" destOrd="0" presId="urn:microsoft.com/office/officeart/2005/8/layout/radial1"/>
    <dgm:cxn modelId="{7DC90A83-4397-4663-A77D-ADF94D79DFF4}" srcId="{31B60CBB-A9FF-48B0-A3C4-7B6BCDCC209B}" destId="{3FC4EEBB-4EF4-4494-911B-B2D1EE795749}" srcOrd="14" destOrd="0" parTransId="{2BE27C18-014F-4E91-B2AE-04ED0F3C7889}" sibTransId="{A110D48B-189F-4CA1-8D79-4DC22E39B2BF}"/>
    <dgm:cxn modelId="{C5342981-89A5-4D69-AE4F-B29F8302AC82}" type="presOf" srcId="{11839F97-1A18-48B6-82D3-3DF2617A4A29}" destId="{2D8FAEA3-9C35-4DF2-A059-48890EE4724C}" srcOrd="0" destOrd="0" presId="urn:microsoft.com/office/officeart/2005/8/layout/radial1"/>
    <dgm:cxn modelId="{67819D1D-5102-46BF-9420-08DF2BEE56C2}" type="presOf" srcId="{6B339BC0-230C-4768-93EE-5539B52CB7F2}" destId="{BFD04491-521E-44AC-A919-A3E6162082F5}" srcOrd="0" destOrd="0" presId="urn:microsoft.com/office/officeart/2005/8/layout/radial1"/>
    <dgm:cxn modelId="{80272C7F-4BB4-4E67-9BF4-A5CB4357527E}" type="presParOf" srcId="{5C25EFF1-1D76-482D-A7C6-C4D617BD16C1}" destId="{0D5D9B5E-3318-4F62-AFEF-2C20F2E2636A}" srcOrd="0" destOrd="0" presId="urn:microsoft.com/office/officeart/2005/8/layout/radial1"/>
    <dgm:cxn modelId="{435427D6-2F7F-4740-936E-503EC0FDD674}" type="presParOf" srcId="{5C25EFF1-1D76-482D-A7C6-C4D617BD16C1}" destId="{F81F04B4-2C68-4454-B7C3-0CB3F6006C39}" srcOrd="1" destOrd="0" presId="urn:microsoft.com/office/officeart/2005/8/layout/radial1"/>
    <dgm:cxn modelId="{4855171F-C29A-4F4B-97AC-34B6301906DD}" type="presParOf" srcId="{F81F04B4-2C68-4454-B7C3-0CB3F6006C39}" destId="{2FEB7643-1884-4A06-88AC-2155B10CF823}" srcOrd="0" destOrd="0" presId="urn:microsoft.com/office/officeart/2005/8/layout/radial1"/>
    <dgm:cxn modelId="{6CBADA27-49F9-4989-A096-22BA6CC8D5CE}" type="presParOf" srcId="{5C25EFF1-1D76-482D-A7C6-C4D617BD16C1}" destId="{3CD3EB5C-10BC-4B52-818A-3C97602EFC49}" srcOrd="2" destOrd="0" presId="urn:microsoft.com/office/officeart/2005/8/layout/radial1"/>
    <dgm:cxn modelId="{5612E790-2A57-463F-A0F9-2E03FCB98D20}" type="presParOf" srcId="{5C25EFF1-1D76-482D-A7C6-C4D617BD16C1}" destId="{EE02BD0D-0A44-45E3-A2F9-316EC15E8BA7}" srcOrd="3" destOrd="0" presId="urn:microsoft.com/office/officeart/2005/8/layout/radial1"/>
    <dgm:cxn modelId="{7A20D106-7FFE-4F31-BB4D-5051648D2527}" type="presParOf" srcId="{EE02BD0D-0A44-45E3-A2F9-316EC15E8BA7}" destId="{90F91CAF-7F22-4306-81BB-E6151ED9383D}" srcOrd="0" destOrd="0" presId="urn:microsoft.com/office/officeart/2005/8/layout/radial1"/>
    <dgm:cxn modelId="{10416D7B-05C1-468A-8A94-515DCF687E16}" type="presParOf" srcId="{5C25EFF1-1D76-482D-A7C6-C4D617BD16C1}" destId="{3DA9CC6B-D6A7-4A73-925E-DF75FA846969}" srcOrd="4" destOrd="0" presId="urn:microsoft.com/office/officeart/2005/8/layout/radial1"/>
    <dgm:cxn modelId="{64A021FC-B7EB-4D21-A771-10D41437D490}" type="presParOf" srcId="{5C25EFF1-1D76-482D-A7C6-C4D617BD16C1}" destId="{D5255840-6D90-469B-992E-2FF1DB985D92}" srcOrd="5" destOrd="0" presId="urn:microsoft.com/office/officeart/2005/8/layout/radial1"/>
    <dgm:cxn modelId="{1776E39F-2357-4D5A-AB5C-BC4789A3B1E3}" type="presParOf" srcId="{D5255840-6D90-469B-992E-2FF1DB985D92}" destId="{792DBA6A-3705-43CA-AC18-D36DC92393F1}" srcOrd="0" destOrd="0" presId="urn:microsoft.com/office/officeart/2005/8/layout/radial1"/>
    <dgm:cxn modelId="{7E48C81A-5289-4B6B-9548-DAD2B81BFB53}" type="presParOf" srcId="{5C25EFF1-1D76-482D-A7C6-C4D617BD16C1}" destId="{C252FA7D-EF2A-41C9-B4BF-B6DC96DDB5B4}" srcOrd="6" destOrd="0" presId="urn:microsoft.com/office/officeart/2005/8/layout/radial1"/>
    <dgm:cxn modelId="{A5FD82A0-FAB8-4A2A-81ED-7AAA4D80D930}" type="presParOf" srcId="{5C25EFF1-1D76-482D-A7C6-C4D617BD16C1}" destId="{8413EEEE-6547-4F3A-95EB-6722A12A23D2}" srcOrd="7" destOrd="0" presId="urn:microsoft.com/office/officeart/2005/8/layout/radial1"/>
    <dgm:cxn modelId="{0B490593-C6AD-4508-8251-6E26EDB83124}" type="presParOf" srcId="{8413EEEE-6547-4F3A-95EB-6722A12A23D2}" destId="{2711ED99-986E-4372-807D-0D08B645925C}" srcOrd="0" destOrd="0" presId="urn:microsoft.com/office/officeart/2005/8/layout/radial1"/>
    <dgm:cxn modelId="{CC2EA4F9-5CC8-46A2-970C-EB90580BB1B0}" type="presParOf" srcId="{5C25EFF1-1D76-482D-A7C6-C4D617BD16C1}" destId="{BAB9515A-02C2-4377-ADCF-E4DAAFE39975}" srcOrd="8" destOrd="0" presId="urn:microsoft.com/office/officeart/2005/8/layout/radial1"/>
    <dgm:cxn modelId="{3FEDAE78-1FCB-4F8F-AE43-CAEE567E153C}" type="presParOf" srcId="{5C25EFF1-1D76-482D-A7C6-C4D617BD16C1}" destId="{4F303DC7-5B2E-415F-AF8A-9A9443A7E171}" srcOrd="9" destOrd="0" presId="urn:microsoft.com/office/officeart/2005/8/layout/radial1"/>
    <dgm:cxn modelId="{FF1A7F22-3AA6-4B32-91CF-F1C1BEA7450C}" type="presParOf" srcId="{4F303DC7-5B2E-415F-AF8A-9A9443A7E171}" destId="{6307A9E4-EA58-4A5C-8BF4-D9301704FF3C}" srcOrd="0" destOrd="0" presId="urn:microsoft.com/office/officeart/2005/8/layout/radial1"/>
    <dgm:cxn modelId="{88583535-BEE4-4291-9A53-5DE07B03CE18}" type="presParOf" srcId="{5C25EFF1-1D76-482D-A7C6-C4D617BD16C1}" destId="{E2531D16-1ECC-4FBD-895E-BFA827E06CB6}" srcOrd="10" destOrd="0" presId="urn:microsoft.com/office/officeart/2005/8/layout/radial1"/>
    <dgm:cxn modelId="{DA3023C1-6907-40E4-BD9D-4E6DA0116D48}" type="presParOf" srcId="{5C25EFF1-1D76-482D-A7C6-C4D617BD16C1}" destId="{00896E16-E68A-4E0B-ADEC-F822CAAC9DF6}" srcOrd="11" destOrd="0" presId="urn:microsoft.com/office/officeart/2005/8/layout/radial1"/>
    <dgm:cxn modelId="{89DCABF4-7136-4D18-93D2-55C252DE27A1}" type="presParOf" srcId="{00896E16-E68A-4E0B-ADEC-F822CAAC9DF6}" destId="{7FA1E736-9D42-4458-9901-EFE6204D3162}" srcOrd="0" destOrd="0" presId="urn:microsoft.com/office/officeart/2005/8/layout/radial1"/>
    <dgm:cxn modelId="{FE7BF791-FCEC-4B94-B9E6-70ADD9127B03}" type="presParOf" srcId="{5C25EFF1-1D76-482D-A7C6-C4D617BD16C1}" destId="{7EE998AC-5195-4555-92F5-6522AD5C3F91}" srcOrd="12" destOrd="0" presId="urn:microsoft.com/office/officeart/2005/8/layout/radial1"/>
    <dgm:cxn modelId="{822DF10A-B5FC-40E0-90F1-FEBA7E7BD5AA}" type="presParOf" srcId="{5C25EFF1-1D76-482D-A7C6-C4D617BD16C1}" destId="{09C19F5B-8D01-461D-BC00-83F93295096E}" srcOrd="13" destOrd="0" presId="urn:microsoft.com/office/officeart/2005/8/layout/radial1"/>
    <dgm:cxn modelId="{DF72F2E3-EE5A-4A10-9A51-89A9BEA10766}" type="presParOf" srcId="{09C19F5B-8D01-461D-BC00-83F93295096E}" destId="{C8B11B97-9AAD-4AF7-8AC7-1B454FDDE1D8}" srcOrd="0" destOrd="0" presId="urn:microsoft.com/office/officeart/2005/8/layout/radial1"/>
    <dgm:cxn modelId="{527D90F1-B58B-4391-9763-46A58ECE91BB}" type="presParOf" srcId="{5C25EFF1-1D76-482D-A7C6-C4D617BD16C1}" destId="{141CD3C2-0174-458A-BAE7-13C0B502C68C}" srcOrd="14" destOrd="0" presId="urn:microsoft.com/office/officeart/2005/8/layout/radial1"/>
    <dgm:cxn modelId="{2A93C98F-2099-4FA1-BB9C-31B0099E8CB5}" type="presParOf" srcId="{5C25EFF1-1D76-482D-A7C6-C4D617BD16C1}" destId="{37EF752E-4C13-4470-A358-466C6977D0B6}" srcOrd="15" destOrd="0" presId="urn:microsoft.com/office/officeart/2005/8/layout/radial1"/>
    <dgm:cxn modelId="{809B382E-18D8-40D7-96C9-995A4019FEA8}" type="presParOf" srcId="{37EF752E-4C13-4470-A358-466C6977D0B6}" destId="{53D94688-3C59-41C1-AB2F-BD47DCC64611}" srcOrd="0" destOrd="0" presId="urn:microsoft.com/office/officeart/2005/8/layout/radial1"/>
    <dgm:cxn modelId="{10CBC16D-A3F0-4194-87D0-EDC9AA665E6B}" type="presParOf" srcId="{5C25EFF1-1D76-482D-A7C6-C4D617BD16C1}" destId="{2D8FAEA3-9C35-4DF2-A059-48890EE4724C}" srcOrd="16" destOrd="0" presId="urn:microsoft.com/office/officeart/2005/8/layout/radial1"/>
    <dgm:cxn modelId="{82948415-96DD-4E34-B3C6-6E879A2468A7}" type="presParOf" srcId="{5C25EFF1-1D76-482D-A7C6-C4D617BD16C1}" destId="{0DB04631-D955-4AF6-80E4-A046A3F09429}" srcOrd="17" destOrd="0" presId="urn:microsoft.com/office/officeart/2005/8/layout/radial1"/>
    <dgm:cxn modelId="{59B8E880-BDED-47C3-BF84-404B18D82207}" type="presParOf" srcId="{0DB04631-D955-4AF6-80E4-A046A3F09429}" destId="{394CACB0-7726-4FD3-AFA8-2CCB8B835B79}" srcOrd="0" destOrd="0" presId="urn:microsoft.com/office/officeart/2005/8/layout/radial1"/>
    <dgm:cxn modelId="{ACD3B666-F77B-4272-B45F-885CC35813B0}" type="presParOf" srcId="{5C25EFF1-1D76-482D-A7C6-C4D617BD16C1}" destId="{A2F788A4-F3D2-4B38-85E4-D1307E1A5140}" srcOrd="18" destOrd="0" presId="urn:microsoft.com/office/officeart/2005/8/layout/radial1"/>
    <dgm:cxn modelId="{03AFD3C7-FE0C-4319-BFBB-C34170746638}" type="presParOf" srcId="{5C25EFF1-1D76-482D-A7C6-C4D617BD16C1}" destId="{C86F337C-1E23-45BA-A311-2ACDF57AB060}" srcOrd="19" destOrd="0" presId="urn:microsoft.com/office/officeart/2005/8/layout/radial1"/>
    <dgm:cxn modelId="{97CB1E35-461F-405E-A95B-202688BE166D}" type="presParOf" srcId="{C86F337C-1E23-45BA-A311-2ACDF57AB060}" destId="{FB4A76FE-526B-447F-BA02-AB742E6B01F0}" srcOrd="0" destOrd="0" presId="urn:microsoft.com/office/officeart/2005/8/layout/radial1"/>
    <dgm:cxn modelId="{6A2ABD0F-F713-4BD7-8F31-D745102FA964}" type="presParOf" srcId="{5C25EFF1-1D76-482D-A7C6-C4D617BD16C1}" destId="{E23D4150-CB5D-4D61-83CD-75CE09D62254}" srcOrd="20" destOrd="0" presId="urn:microsoft.com/office/officeart/2005/8/layout/radial1"/>
    <dgm:cxn modelId="{0C516CF5-D0D0-4206-AB42-2A4AD0EA6300}" type="presParOf" srcId="{5C25EFF1-1D76-482D-A7C6-C4D617BD16C1}" destId="{03E1BB40-B31B-4221-85F8-06E777862204}" srcOrd="21" destOrd="0" presId="urn:microsoft.com/office/officeart/2005/8/layout/radial1"/>
    <dgm:cxn modelId="{34A6C9EC-0EC6-43E2-8997-85D43E38AA54}" type="presParOf" srcId="{03E1BB40-B31B-4221-85F8-06E777862204}" destId="{B81728B7-6A69-4A87-B939-693F4455B966}" srcOrd="0" destOrd="0" presId="urn:microsoft.com/office/officeart/2005/8/layout/radial1"/>
    <dgm:cxn modelId="{28F73D02-9520-4EAD-BEA9-233408BD3988}" type="presParOf" srcId="{5C25EFF1-1D76-482D-A7C6-C4D617BD16C1}" destId="{BFD04491-521E-44AC-A919-A3E6162082F5}" srcOrd="22" destOrd="0" presId="urn:microsoft.com/office/officeart/2005/8/layout/radial1"/>
    <dgm:cxn modelId="{2BBF723B-4EC1-4A0A-9E86-71B94577F33B}" type="presParOf" srcId="{5C25EFF1-1D76-482D-A7C6-C4D617BD16C1}" destId="{5C5D12AB-DCE7-4155-BD80-633009B85275}" srcOrd="23" destOrd="0" presId="urn:microsoft.com/office/officeart/2005/8/layout/radial1"/>
    <dgm:cxn modelId="{3EEBCDFA-574E-4C56-9242-340F0827FCD5}" type="presParOf" srcId="{5C5D12AB-DCE7-4155-BD80-633009B85275}" destId="{732ACA6A-F318-44DC-BDF5-8E307C66B99E}" srcOrd="0" destOrd="0" presId="urn:microsoft.com/office/officeart/2005/8/layout/radial1"/>
    <dgm:cxn modelId="{2ACFDB5B-3837-447C-AE77-8ECC83ED4D5B}" type="presParOf" srcId="{5C25EFF1-1D76-482D-A7C6-C4D617BD16C1}" destId="{F84C74DA-A5F8-4B30-B315-6DF1BA8F9DF3}" srcOrd="24" destOrd="0" presId="urn:microsoft.com/office/officeart/2005/8/layout/radial1"/>
    <dgm:cxn modelId="{5F3C26CF-2DD7-4214-BCD1-3F545A8D2C0A}" type="presParOf" srcId="{5C25EFF1-1D76-482D-A7C6-C4D617BD16C1}" destId="{F74BD0A0-8B09-41D7-99CD-B298BD26867B}" srcOrd="25" destOrd="0" presId="urn:microsoft.com/office/officeart/2005/8/layout/radial1"/>
    <dgm:cxn modelId="{64F3C9E6-B9DE-44F7-8C02-A3AF954B16FE}" type="presParOf" srcId="{F74BD0A0-8B09-41D7-99CD-B298BD26867B}" destId="{63E15FE7-BB71-424C-8E3F-785E41EE55A9}" srcOrd="0" destOrd="0" presId="urn:microsoft.com/office/officeart/2005/8/layout/radial1"/>
    <dgm:cxn modelId="{CF8D0A7D-EE02-46DA-B7FD-900133F3ACC6}" type="presParOf" srcId="{5C25EFF1-1D76-482D-A7C6-C4D617BD16C1}" destId="{4678BE8D-3363-434C-91F7-2355B9FA1B8F}" srcOrd="26" destOrd="0" presId="urn:microsoft.com/office/officeart/2005/8/layout/radial1"/>
    <dgm:cxn modelId="{1299724F-3767-4EA0-A647-F25CE0A7CA98}" type="presParOf" srcId="{5C25EFF1-1D76-482D-A7C6-C4D617BD16C1}" destId="{5851C16A-5770-4326-8795-DDDC36B93797}" srcOrd="27" destOrd="0" presId="urn:microsoft.com/office/officeart/2005/8/layout/radial1"/>
    <dgm:cxn modelId="{C5CD7A4B-4FCD-4456-8496-596D47216203}" type="presParOf" srcId="{5851C16A-5770-4326-8795-DDDC36B93797}" destId="{83F686D4-573F-4307-90F2-AD0426950796}" srcOrd="0" destOrd="0" presId="urn:microsoft.com/office/officeart/2005/8/layout/radial1"/>
    <dgm:cxn modelId="{0B8C5A91-A6D7-4442-89E0-C5240C82FEC9}" type="presParOf" srcId="{5C25EFF1-1D76-482D-A7C6-C4D617BD16C1}" destId="{D750F5B4-BDAC-45FC-AEA1-428BE6CFD27A}" srcOrd="28" destOrd="0" presId="urn:microsoft.com/office/officeart/2005/8/layout/radial1"/>
    <dgm:cxn modelId="{FA92FD78-BBFA-4AAA-A296-46A9ACA28CC4}" type="presParOf" srcId="{5C25EFF1-1D76-482D-A7C6-C4D617BD16C1}" destId="{1B85A87B-A724-4EB0-97EC-4D336B6CAE39}" srcOrd="29" destOrd="0" presId="urn:microsoft.com/office/officeart/2005/8/layout/radial1"/>
    <dgm:cxn modelId="{B1555382-5535-4187-8E26-FD847FACCE52}" type="presParOf" srcId="{1B85A87B-A724-4EB0-97EC-4D336B6CAE39}" destId="{78548D92-021D-48BB-9115-45BC43498199}" srcOrd="0" destOrd="0" presId="urn:microsoft.com/office/officeart/2005/8/layout/radial1"/>
    <dgm:cxn modelId="{5A423EEF-2B4B-411B-8909-01D509A8CB20}" type="presParOf" srcId="{5C25EFF1-1D76-482D-A7C6-C4D617BD16C1}" destId="{C4303F44-7CB0-4490-866A-64388ED9AAEB}" srcOrd="30" destOrd="0" presId="urn:microsoft.com/office/officeart/2005/8/layout/radial1"/>
    <dgm:cxn modelId="{B50F2464-423B-4227-B2E3-BFACAE2ADE10}" type="presParOf" srcId="{5C25EFF1-1D76-482D-A7C6-C4D617BD16C1}" destId="{6A0AB5F3-005F-4A00-8F8D-B4BDFB9AC781}" srcOrd="31" destOrd="0" presId="urn:microsoft.com/office/officeart/2005/8/layout/radial1"/>
    <dgm:cxn modelId="{6895B0B5-8B55-49B7-B607-FE99EF2BD319}" type="presParOf" srcId="{6A0AB5F3-005F-4A00-8F8D-B4BDFB9AC781}" destId="{0BDAF2FA-35FD-45AB-AD28-76E2DAC6A870}" srcOrd="0" destOrd="0" presId="urn:microsoft.com/office/officeart/2005/8/layout/radial1"/>
    <dgm:cxn modelId="{3ADEE04F-1B3F-4286-9BAC-9C049443DCED}" type="presParOf" srcId="{5C25EFF1-1D76-482D-A7C6-C4D617BD16C1}" destId="{9BA7139C-5399-476B-B608-3A289843D155}" srcOrd="32" destOrd="0" presId="urn:microsoft.com/office/officeart/2005/8/layout/radial1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A9F3B-F17E-41E4-914E-51BE2320814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ADCDFB4-744C-4EA8-A8A5-2CD14CE5BD08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1800" b="1" dirty="0" smtClean="0">
              <a:latin typeface="Microsoft New Tai Lue" panose="020B0502040204020203" pitchFamily="34" charset="0"/>
              <a:cs typeface="Microsoft New Tai Lue" panose="020B0502040204020203" pitchFamily="34" charset="0"/>
            </a:rPr>
            <a:t>Berufsfeld-erkundungstage</a:t>
          </a:r>
          <a:endParaRPr lang="de-DE" sz="1800" b="1" dirty="0"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FEE4C306-2CBE-42B7-B4E3-39748617C839}" type="parTrans" cxnId="{55C60F94-1636-438F-9C7C-B27F2F2072C3}">
      <dgm:prSet/>
      <dgm:spPr/>
      <dgm:t>
        <a:bodyPr/>
        <a:lstStyle/>
        <a:p>
          <a:endParaRPr lang="de-DE"/>
        </a:p>
      </dgm:t>
    </dgm:pt>
    <dgm:pt modelId="{D82FF551-B815-4CE3-9079-B1F16675DFA8}" type="sibTrans" cxnId="{55C60F94-1636-438F-9C7C-B27F2F2072C3}">
      <dgm:prSet/>
      <dgm:spPr/>
      <dgm:t>
        <a:bodyPr/>
        <a:lstStyle/>
        <a:p>
          <a:endParaRPr lang="de-DE"/>
        </a:p>
      </dgm:t>
    </dgm:pt>
    <dgm:pt modelId="{89F78933-23D7-44D9-8A4B-E8C9EDE4920C}">
      <dgm:prSet phldrT="[Text]" custT="1"/>
      <dgm:spPr>
        <a:solidFill>
          <a:srgbClr val="FFFF99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1800" b="0" dirty="0" smtClean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Kooperations-betriebe</a:t>
          </a:r>
          <a:endParaRPr lang="de-DE" sz="1800" b="0" dirty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073BDAA-C51B-4257-B0DD-FB6DE13D5F58}" type="parTrans" cxnId="{FEE1F6A0-829A-48CC-BDF6-792FB463C9C5}">
      <dgm:prSet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de-DE"/>
        </a:p>
      </dgm:t>
    </dgm:pt>
    <dgm:pt modelId="{A0431586-4FD5-4D89-8BE3-D6E5C5B0DD29}" type="sibTrans" cxnId="{FEE1F6A0-829A-48CC-BDF6-792FB463C9C5}">
      <dgm:prSet/>
      <dgm:spPr/>
      <dgm:t>
        <a:bodyPr/>
        <a:lstStyle/>
        <a:p>
          <a:endParaRPr lang="de-DE"/>
        </a:p>
      </dgm:t>
    </dgm:pt>
    <dgm:pt modelId="{74F01F40-22B7-47D6-A359-F52FF459F771}">
      <dgm:prSet phldrT="[Text]"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1800" b="0" dirty="0" smtClean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Eigene Suche </a:t>
          </a:r>
          <a:endParaRPr lang="de-DE" sz="1800" b="0" dirty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79F6259D-E478-4662-A022-E118B259C590}" type="parTrans" cxnId="{36F8A29D-487F-4FE4-A511-E3BD101E27D5}">
      <dgm:prSet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de-DE"/>
        </a:p>
      </dgm:t>
    </dgm:pt>
    <dgm:pt modelId="{92F3899C-65E1-4533-BAF2-DC30A4F99B2B}" type="sibTrans" cxnId="{36F8A29D-487F-4FE4-A511-E3BD101E27D5}">
      <dgm:prSet/>
      <dgm:spPr/>
      <dgm:t>
        <a:bodyPr/>
        <a:lstStyle/>
        <a:p>
          <a:endParaRPr lang="de-DE"/>
        </a:p>
      </dgm:t>
    </dgm:pt>
    <dgm:pt modelId="{21DB3CFA-0C12-477F-ABF0-DA60D78C466D}">
      <dgm:prSet phldrT="[Text]"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1800" b="0" dirty="0" smtClean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Girls- und Boys Day</a:t>
          </a:r>
          <a:endParaRPr lang="de-DE" sz="1800" b="0" dirty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45F1CD3-D086-40FF-B029-2677845F60CE}" type="parTrans" cxnId="{61A5C5DA-62C9-42B3-9E14-EBAEAEAC0426}">
      <dgm:prSet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de-DE"/>
        </a:p>
      </dgm:t>
    </dgm:pt>
    <dgm:pt modelId="{C127BBE4-CA3A-431F-A292-1DD1A3BCE17C}" type="sibTrans" cxnId="{61A5C5DA-62C9-42B3-9E14-EBAEAEAC0426}">
      <dgm:prSet/>
      <dgm:spPr/>
      <dgm:t>
        <a:bodyPr/>
        <a:lstStyle/>
        <a:p>
          <a:endParaRPr lang="de-DE"/>
        </a:p>
      </dgm:t>
    </dgm:pt>
    <dgm:pt modelId="{F96ECC09-F161-4307-AED1-6E4642F18D3A}">
      <dgm:prSet phldrT="[Text]" custT="1"/>
      <dgm:spPr>
        <a:solidFill>
          <a:srgbClr val="FFFF99"/>
        </a:solidFill>
        <a:ln w="12700"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1800" b="0" dirty="0" smtClean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Buchungsportal</a:t>
          </a:r>
          <a:r>
            <a:rPr lang="de-DE" sz="1800" b="0" dirty="0" smtClean="0">
              <a:solidFill>
                <a:schemeClr val="tx1"/>
              </a:solidFill>
            </a:rPr>
            <a:t> </a:t>
          </a:r>
          <a:endParaRPr lang="de-DE" sz="1800" b="0" dirty="0">
            <a:solidFill>
              <a:schemeClr val="tx1"/>
            </a:solidFill>
          </a:endParaRPr>
        </a:p>
      </dgm:t>
    </dgm:pt>
    <dgm:pt modelId="{332C0F3A-2B65-4813-B459-DC7FA4633AAE}" type="parTrans" cxnId="{4796C606-72B8-4E69-ABAA-562C909CE272}">
      <dgm:prSet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de-DE"/>
        </a:p>
      </dgm:t>
    </dgm:pt>
    <dgm:pt modelId="{03952C56-3F07-422E-960D-BEB44084AEB7}" type="sibTrans" cxnId="{4796C606-72B8-4E69-ABAA-562C909CE272}">
      <dgm:prSet/>
      <dgm:spPr/>
      <dgm:t>
        <a:bodyPr/>
        <a:lstStyle/>
        <a:p>
          <a:endParaRPr lang="de-DE"/>
        </a:p>
      </dgm:t>
    </dgm:pt>
    <dgm:pt modelId="{A4324FB2-8819-4E95-8A6F-0C279936F15A}">
      <dgm:prSet custT="1"/>
      <dgm:spPr>
        <a:solidFill>
          <a:srgbClr val="FFFF99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0" dirty="0" smtClean="0">
              <a:solidFill>
                <a:schemeClr val="tx1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rPr>
            <a:t>Bildungsträger</a:t>
          </a:r>
          <a:endParaRPr lang="de-DE" sz="1800" b="0" dirty="0">
            <a:solidFill>
              <a:schemeClr val="tx1"/>
            </a:solidFill>
            <a:latin typeface="Microsoft New Tai Lue" panose="020B0502040204020203" pitchFamily="34" charset="0"/>
            <a:cs typeface="Microsoft New Tai Lue" panose="020B0502040204020203" pitchFamily="34" charset="0"/>
          </a:endParaRPr>
        </a:p>
      </dgm:t>
    </dgm:pt>
    <dgm:pt modelId="{0D6D9C10-F413-456C-8935-A2D6A0EF9E55}" type="parTrans" cxnId="{56738776-D259-479F-B588-2542FBCBA894}">
      <dgm:prSet/>
      <dgm:spPr>
        <a:solidFill>
          <a:srgbClr val="009900">
            <a:alpha val="99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de-DE"/>
        </a:p>
      </dgm:t>
    </dgm:pt>
    <dgm:pt modelId="{512F87CD-C3FC-4BFE-983C-BF17C5BCC5CC}" type="sibTrans" cxnId="{56738776-D259-479F-B588-2542FBCBA894}">
      <dgm:prSet/>
      <dgm:spPr/>
      <dgm:t>
        <a:bodyPr/>
        <a:lstStyle/>
        <a:p>
          <a:endParaRPr lang="de-DE"/>
        </a:p>
      </dgm:t>
    </dgm:pt>
    <dgm:pt modelId="{1046E415-4686-45EC-8E00-0CF7D276C1DD}" type="pres">
      <dgm:prSet presAssocID="{6B5A9F3B-F17E-41E4-914E-51BE232081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0E5078E-16B0-4066-B96B-35B6959B7765}" type="pres">
      <dgm:prSet presAssocID="{FADCDFB4-744C-4EA8-A8A5-2CD14CE5BD08}" presName="centerShape" presStyleLbl="node0" presStyleIdx="0" presStyleCnt="1" custScaleX="217434" custScaleY="108163" custLinFactNeighborX="671" custLinFactNeighborY="936"/>
      <dgm:spPr/>
      <dgm:t>
        <a:bodyPr/>
        <a:lstStyle/>
        <a:p>
          <a:endParaRPr lang="de-DE"/>
        </a:p>
      </dgm:t>
    </dgm:pt>
    <dgm:pt modelId="{E8D8AEDC-6A58-44D8-A08D-55D01AB4A4C3}" type="pres">
      <dgm:prSet presAssocID="{7073BDAA-C51B-4257-B0DD-FB6DE13D5F58}" presName="parTrans" presStyleLbl="sibTrans2D1" presStyleIdx="0" presStyleCnt="5"/>
      <dgm:spPr/>
      <dgm:t>
        <a:bodyPr/>
        <a:lstStyle/>
        <a:p>
          <a:endParaRPr lang="de-DE"/>
        </a:p>
      </dgm:t>
    </dgm:pt>
    <dgm:pt modelId="{D8BFE2A7-6036-44CD-84ED-DBBCA2EE0A3E}" type="pres">
      <dgm:prSet presAssocID="{7073BDAA-C51B-4257-B0DD-FB6DE13D5F58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454D10EB-AF41-474B-8BFA-D25F16938EEB}" type="pres">
      <dgm:prSet presAssocID="{89F78933-23D7-44D9-8A4B-E8C9EDE4920C}" presName="node" presStyleLbl="node1" presStyleIdx="0" presStyleCnt="5" custScaleX="182841" custScaleY="107464" custRadScaleRad="93702" custRadScaleInc="2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E04973-D833-40CA-A7BE-DFD6D06B5555}" type="pres">
      <dgm:prSet presAssocID="{79F6259D-E478-4662-A022-E118B259C590}" presName="parTrans" presStyleLbl="sibTrans2D1" presStyleIdx="1" presStyleCnt="5"/>
      <dgm:spPr/>
      <dgm:t>
        <a:bodyPr/>
        <a:lstStyle/>
        <a:p>
          <a:endParaRPr lang="de-DE"/>
        </a:p>
      </dgm:t>
    </dgm:pt>
    <dgm:pt modelId="{B037F28A-2573-4EA5-9CF6-EAD1AF016C47}" type="pres">
      <dgm:prSet presAssocID="{79F6259D-E478-4662-A022-E118B259C590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0222497C-93B8-4763-B53C-810ED411F623}" type="pres">
      <dgm:prSet presAssocID="{74F01F40-22B7-47D6-A359-F52FF459F771}" presName="node" presStyleLbl="node1" presStyleIdx="1" presStyleCnt="5" custScaleX="186336" custScaleY="105460" custRadScaleRad="158122" custRadScaleInc="-246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81A8FF-FFC6-46A7-832F-890643A611C4}" type="pres">
      <dgm:prSet presAssocID="{045F1CD3-D086-40FF-B029-2677845F60CE}" presName="parTrans" presStyleLbl="sibTrans2D1" presStyleIdx="2" presStyleCnt="5"/>
      <dgm:spPr/>
      <dgm:t>
        <a:bodyPr/>
        <a:lstStyle/>
        <a:p>
          <a:endParaRPr lang="de-DE"/>
        </a:p>
      </dgm:t>
    </dgm:pt>
    <dgm:pt modelId="{4C9FA9EF-9ACE-4858-835F-D61BBDE649EC}" type="pres">
      <dgm:prSet presAssocID="{045F1CD3-D086-40FF-B029-2677845F60CE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86FC6ABD-B5BD-45BA-BE71-8FFF3E79B805}" type="pres">
      <dgm:prSet presAssocID="{21DB3CFA-0C12-477F-ABF0-DA60D78C466D}" presName="node" presStyleLbl="node1" presStyleIdx="2" presStyleCnt="5" custScaleX="198265" custScaleY="106685" custRadScaleRad="154056" custRadScaleInc="-6838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83DEAA-AB99-4139-8F1B-E877A647E4D0}" type="pres">
      <dgm:prSet presAssocID="{332C0F3A-2B65-4813-B459-DC7FA4633AAE}" presName="parTrans" presStyleLbl="sibTrans2D1" presStyleIdx="3" presStyleCnt="5"/>
      <dgm:spPr/>
      <dgm:t>
        <a:bodyPr/>
        <a:lstStyle/>
        <a:p>
          <a:endParaRPr lang="de-DE"/>
        </a:p>
      </dgm:t>
    </dgm:pt>
    <dgm:pt modelId="{148E0E35-B900-4B63-A6B1-8190A6C2D180}" type="pres">
      <dgm:prSet presAssocID="{332C0F3A-2B65-4813-B459-DC7FA4633AAE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D3C78B57-906F-4BD4-924B-C4728E91AE32}" type="pres">
      <dgm:prSet presAssocID="{F96ECC09-F161-4307-AED1-6E4642F18D3A}" presName="node" presStyleLbl="node1" presStyleIdx="3" presStyleCnt="5" custScaleX="178822" custScaleY="101445" custRadScaleRad="140846" custRadScaleInc="623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16CA1E-CFF3-4EB1-9BF7-937273521E15}" type="pres">
      <dgm:prSet presAssocID="{0D6D9C10-F413-456C-8935-A2D6A0EF9E55}" presName="parTrans" presStyleLbl="sibTrans2D1" presStyleIdx="4" presStyleCnt="5" custScaleX="135173"/>
      <dgm:spPr/>
      <dgm:t>
        <a:bodyPr/>
        <a:lstStyle/>
        <a:p>
          <a:endParaRPr lang="de-DE"/>
        </a:p>
      </dgm:t>
    </dgm:pt>
    <dgm:pt modelId="{5B60950C-8412-4AAC-AC2F-5EE9E2C33528}" type="pres">
      <dgm:prSet presAssocID="{0D6D9C10-F413-456C-8935-A2D6A0EF9E55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0BF1783C-8704-4F9E-B2A7-B9572AB4773A}" type="pres">
      <dgm:prSet presAssocID="{A4324FB2-8819-4E95-8A6F-0C279936F15A}" presName="node" presStyleLbl="node1" presStyleIdx="4" presStyleCnt="5" custScaleX="182792" custScaleY="107403" custRadScaleRad="148060" custRadScaleInc="23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C637FAF-BE5B-4233-9E7C-648867D37BD2}" type="presOf" srcId="{045F1CD3-D086-40FF-B029-2677845F60CE}" destId="{4C9FA9EF-9ACE-4858-835F-D61BBDE649EC}" srcOrd="1" destOrd="0" presId="urn:microsoft.com/office/officeart/2005/8/layout/radial5"/>
    <dgm:cxn modelId="{622757BA-8D24-4AFD-B8AD-0AFE48F59D56}" type="presOf" srcId="{89F78933-23D7-44D9-8A4B-E8C9EDE4920C}" destId="{454D10EB-AF41-474B-8BFA-D25F16938EEB}" srcOrd="0" destOrd="0" presId="urn:microsoft.com/office/officeart/2005/8/layout/radial5"/>
    <dgm:cxn modelId="{92E642DA-9A3C-418D-9CD7-9871C750E328}" type="presOf" srcId="{332C0F3A-2B65-4813-B459-DC7FA4633AAE}" destId="{148E0E35-B900-4B63-A6B1-8190A6C2D180}" srcOrd="1" destOrd="0" presId="urn:microsoft.com/office/officeart/2005/8/layout/radial5"/>
    <dgm:cxn modelId="{4C8E594E-F514-4F20-B073-0A476FB752E3}" type="presOf" srcId="{332C0F3A-2B65-4813-B459-DC7FA4633AAE}" destId="{3883DEAA-AB99-4139-8F1B-E877A647E4D0}" srcOrd="0" destOrd="0" presId="urn:microsoft.com/office/officeart/2005/8/layout/radial5"/>
    <dgm:cxn modelId="{8BDDF469-3C53-489E-994D-20E074B8E2B8}" type="presOf" srcId="{F96ECC09-F161-4307-AED1-6E4642F18D3A}" destId="{D3C78B57-906F-4BD4-924B-C4728E91AE32}" srcOrd="0" destOrd="0" presId="urn:microsoft.com/office/officeart/2005/8/layout/radial5"/>
    <dgm:cxn modelId="{B7A34354-F481-434D-AFAB-9A667694E104}" type="presOf" srcId="{A4324FB2-8819-4E95-8A6F-0C279936F15A}" destId="{0BF1783C-8704-4F9E-B2A7-B9572AB4773A}" srcOrd="0" destOrd="0" presId="urn:microsoft.com/office/officeart/2005/8/layout/radial5"/>
    <dgm:cxn modelId="{FEE1F6A0-829A-48CC-BDF6-792FB463C9C5}" srcId="{FADCDFB4-744C-4EA8-A8A5-2CD14CE5BD08}" destId="{89F78933-23D7-44D9-8A4B-E8C9EDE4920C}" srcOrd="0" destOrd="0" parTransId="{7073BDAA-C51B-4257-B0DD-FB6DE13D5F58}" sibTransId="{A0431586-4FD5-4D89-8BE3-D6E5C5B0DD29}"/>
    <dgm:cxn modelId="{62117D7F-46E6-4A53-9AAB-79160DA910F5}" type="presOf" srcId="{7073BDAA-C51B-4257-B0DD-FB6DE13D5F58}" destId="{D8BFE2A7-6036-44CD-84ED-DBBCA2EE0A3E}" srcOrd="1" destOrd="0" presId="urn:microsoft.com/office/officeart/2005/8/layout/radial5"/>
    <dgm:cxn modelId="{C732146A-B9E1-4945-BE9A-E3B91ACD88C4}" type="presOf" srcId="{74F01F40-22B7-47D6-A359-F52FF459F771}" destId="{0222497C-93B8-4763-B53C-810ED411F623}" srcOrd="0" destOrd="0" presId="urn:microsoft.com/office/officeart/2005/8/layout/radial5"/>
    <dgm:cxn modelId="{25D9FE94-F740-4635-B319-2BDB6DC6D4F5}" type="presOf" srcId="{045F1CD3-D086-40FF-B029-2677845F60CE}" destId="{6781A8FF-FFC6-46A7-832F-890643A611C4}" srcOrd="0" destOrd="0" presId="urn:microsoft.com/office/officeart/2005/8/layout/radial5"/>
    <dgm:cxn modelId="{4796C606-72B8-4E69-ABAA-562C909CE272}" srcId="{FADCDFB4-744C-4EA8-A8A5-2CD14CE5BD08}" destId="{F96ECC09-F161-4307-AED1-6E4642F18D3A}" srcOrd="3" destOrd="0" parTransId="{332C0F3A-2B65-4813-B459-DC7FA4633AAE}" sibTransId="{03952C56-3F07-422E-960D-BEB44084AEB7}"/>
    <dgm:cxn modelId="{C05DAB0A-CB9A-4E85-BB8B-DB4E89E09A65}" type="presOf" srcId="{79F6259D-E478-4662-A022-E118B259C590}" destId="{DCE04973-D833-40CA-A7BE-DFD6D06B5555}" srcOrd="0" destOrd="0" presId="urn:microsoft.com/office/officeart/2005/8/layout/radial5"/>
    <dgm:cxn modelId="{AB6F339E-8782-4F5B-93BE-BD7B70B651FB}" type="presOf" srcId="{0D6D9C10-F413-456C-8935-A2D6A0EF9E55}" destId="{7316CA1E-CFF3-4EB1-9BF7-937273521E15}" srcOrd="0" destOrd="0" presId="urn:microsoft.com/office/officeart/2005/8/layout/radial5"/>
    <dgm:cxn modelId="{1524501B-227C-4B02-B0B6-ECCFE9A9B539}" type="presOf" srcId="{6B5A9F3B-F17E-41E4-914E-51BE2320814A}" destId="{1046E415-4686-45EC-8E00-0CF7D276C1DD}" srcOrd="0" destOrd="0" presId="urn:microsoft.com/office/officeart/2005/8/layout/radial5"/>
    <dgm:cxn modelId="{BB385895-F0BF-4B83-9415-59A5070BB031}" type="presOf" srcId="{7073BDAA-C51B-4257-B0DD-FB6DE13D5F58}" destId="{E8D8AEDC-6A58-44D8-A08D-55D01AB4A4C3}" srcOrd="0" destOrd="0" presId="urn:microsoft.com/office/officeart/2005/8/layout/radial5"/>
    <dgm:cxn modelId="{56738776-D259-479F-B588-2542FBCBA894}" srcId="{FADCDFB4-744C-4EA8-A8A5-2CD14CE5BD08}" destId="{A4324FB2-8819-4E95-8A6F-0C279936F15A}" srcOrd="4" destOrd="0" parTransId="{0D6D9C10-F413-456C-8935-A2D6A0EF9E55}" sibTransId="{512F87CD-C3FC-4BFE-983C-BF17C5BCC5CC}"/>
    <dgm:cxn modelId="{61A5C5DA-62C9-42B3-9E14-EBAEAEAC0426}" srcId="{FADCDFB4-744C-4EA8-A8A5-2CD14CE5BD08}" destId="{21DB3CFA-0C12-477F-ABF0-DA60D78C466D}" srcOrd="2" destOrd="0" parTransId="{045F1CD3-D086-40FF-B029-2677845F60CE}" sibTransId="{C127BBE4-CA3A-431F-A292-1DD1A3BCE17C}"/>
    <dgm:cxn modelId="{05579463-9E6F-43BB-A945-644E662B6EDA}" type="presOf" srcId="{21DB3CFA-0C12-477F-ABF0-DA60D78C466D}" destId="{86FC6ABD-B5BD-45BA-BE71-8FFF3E79B805}" srcOrd="0" destOrd="0" presId="urn:microsoft.com/office/officeart/2005/8/layout/radial5"/>
    <dgm:cxn modelId="{36F8A29D-487F-4FE4-A511-E3BD101E27D5}" srcId="{FADCDFB4-744C-4EA8-A8A5-2CD14CE5BD08}" destId="{74F01F40-22B7-47D6-A359-F52FF459F771}" srcOrd="1" destOrd="0" parTransId="{79F6259D-E478-4662-A022-E118B259C590}" sibTransId="{92F3899C-65E1-4533-BAF2-DC30A4F99B2B}"/>
    <dgm:cxn modelId="{EA9061D2-2E4B-44D9-A3E8-6870005D386B}" type="presOf" srcId="{79F6259D-E478-4662-A022-E118B259C590}" destId="{B037F28A-2573-4EA5-9CF6-EAD1AF016C47}" srcOrd="1" destOrd="0" presId="urn:microsoft.com/office/officeart/2005/8/layout/radial5"/>
    <dgm:cxn modelId="{2BBC6CAF-87C9-46ED-97F7-F7D584F13DE3}" type="presOf" srcId="{FADCDFB4-744C-4EA8-A8A5-2CD14CE5BD08}" destId="{F0E5078E-16B0-4066-B96B-35B6959B7765}" srcOrd="0" destOrd="0" presId="urn:microsoft.com/office/officeart/2005/8/layout/radial5"/>
    <dgm:cxn modelId="{55C60F94-1636-438F-9C7C-B27F2F2072C3}" srcId="{6B5A9F3B-F17E-41E4-914E-51BE2320814A}" destId="{FADCDFB4-744C-4EA8-A8A5-2CD14CE5BD08}" srcOrd="0" destOrd="0" parTransId="{FEE4C306-2CBE-42B7-B4E3-39748617C839}" sibTransId="{D82FF551-B815-4CE3-9079-B1F16675DFA8}"/>
    <dgm:cxn modelId="{951EC694-0A8D-457E-A93B-2153875466D3}" type="presOf" srcId="{0D6D9C10-F413-456C-8935-A2D6A0EF9E55}" destId="{5B60950C-8412-4AAC-AC2F-5EE9E2C33528}" srcOrd="1" destOrd="0" presId="urn:microsoft.com/office/officeart/2005/8/layout/radial5"/>
    <dgm:cxn modelId="{0BB78629-5EAB-43AB-A34D-E0ED69BF615A}" type="presParOf" srcId="{1046E415-4686-45EC-8E00-0CF7D276C1DD}" destId="{F0E5078E-16B0-4066-B96B-35B6959B7765}" srcOrd="0" destOrd="0" presId="urn:microsoft.com/office/officeart/2005/8/layout/radial5"/>
    <dgm:cxn modelId="{5B315717-D29C-4E9B-A3C0-4320BD44AD51}" type="presParOf" srcId="{1046E415-4686-45EC-8E00-0CF7D276C1DD}" destId="{E8D8AEDC-6A58-44D8-A08D-55D01AB4A4C3}" srcOrd="1" destOrd="0" presId="urn:microsoft.com/office/officeart/2005/8/layout/radial5"/>
    <dgm:cxn modelId="{0185C7A8-45C0-4F20-8BBB-674B10D5FB2B}" type="presParOf" srcId="{E8D8AEDC-6A58-44D8-A08D-55D01AB4A4C3}" destId="{D8BFE2A7-6036-44CD-84ED-DBBCA2EE0A3E}" srcOrd="0" destOrd="0" presId="urn:microsoft.com/office/officeart/2005/8/layout/radial5"/>
    <dgm:cxn modelId="{58A6DDD9-6938-4C20-9E95-498F70EE3176}" type="presParOf" srcId="{1046E415-4686-45EC-8E00-0CF7D276C1DD}" destId="{454D10EB-AF41-474B-8BFA-D25F16938EEB}" srcOrd="2" destOrd="0" presId="urn:microsoft.com/office/officeart/2005/8/layout/radial5"/>
    <dgm:cxn modelId="{6615048C-8003-4F54-99BA-B1082E882F33}" type="presParOf" srcId="{1046E415-4686-45EC-8E00-0CF7D276C1DD}" destId="{DCE04973-D833-40CA-A7BE-DFD6D06B5555}" srcOrd="3" destOrd="0" presId="urn:microsoft.com/office/officeart/2005/8/layout/radial5"/>
    <dgm:cxn modelId="{BE4CD3E8-AED0-46A8-8246-3FE96C440543}" type="presParOf" srcId="{DCE04973-D833-40CA-A7BE-DFD6D06B5555}" destId="{B037F28A-2573-4EA5-9CF6-EAD1AF016C47}" srcOrd="0" destOrd="0" presId="urn:microsoft.com/office/officeart/2005/8/layout/radial5"/>
    <dgm:cxn modelId="{D7D87439-7E94-4FE1-9CBD-FAD8A5080ACF}" type="presParOf" srcId="{1046E415-4686-45EC-8E00-0CF7D276C1DD}" destId="{0222497C-93B8-4763-B53C-810ED411F623}" srcOrd="4" destOrd="0" presId="urn:microsoft.com/office/officeart/2005/8/layout/radial5"/>
    <dgm:cxn modelId="{C3A7CA5C-02D8-45CB-A65D-772756CB1544}" type="presParOf" srcId="{1046E415-4686-45EC-8E00-0CF7D276C1DD}" destId="{6781A8FF-FFC6-46A7-832F-890643A611C4}" srcOrd="5" destOrd="0" presId="urn:microsoft.com/office/officeart/2005/8/layout/radial5"/>
    <dgm:cxn modelId="{3422D3BB-90D4-4920-AD29-A4280B0954BC}" type="presParOf" srcId="{6781A8FF-FFC6-46A7-832F-890643A611C4}" destId="{4C9FA9EF-9ACE-4858-835F-D61BBDE649EC}" srcOrd="0" destOrd="0" presId="urn:microsoft.com/office/officeart/2005/8/layout/radial5"/>
    <dgm:cxn modelId="{DB9EA4B2-D77E-4747-98B3-B3B06C2F3470}" type="presParOf" srcId="{1046E415-4686-45EC-8E00-0CF7D276C1DD}" destId="{86FC6ABD-B5BD-45BA-BE71-8FFF3E79B805}" srcOrd="6" destOrd="0" presId="urn:microsoft.com/office/officeart/2005/8/layout/radial5"/>
    <dgm:cxn modelId="{03CE2A51-71BC-45C5-B081-AAED38F616EB}" type="presParOf" srcId="{1046E415-4686-45EC-8E00-0CF7D276C1DD}" destId="{3883DEAA-AB99-4139-8F1B-E877A647E4D0}" srcOrd="7" destOrd="0" presId="urn:microsoft.com/office/officeart/2005/8/layout/radial5"/>
    <dgm:cxn modelId="{FE3641CB-4D2B-4E31-8194-762B5C532DDA}" type="presParOf" srcId="{3883DEAA-AB99-4139-8F1B-E877A647E4D0}" destId="{148E0E35-B900-4B63-A6B1-8190A6C2D180}" srcOrd="0" destOrd="0" presId="urn:microsoft.com/office/officeart/2005/8/layout/radial5"/>
    <dgm:cxn modelId="{8106AD33-CA5C-48B2-8253-C54FFE9F4342}" type="presParOf" srcId="{1046E415-4686-45EC-8E00-0CF7D276C1DD}" destId="{D3C78B57-906F-4BD4-924B-C4728E91AE32}" srcOrd="8" destOrd="0" presId="urn:microsoft.com/office/officeart/2005/8/layout/radial5"/>
    <dgm:cxn modelId="{99DD169C-489C-4F4F-8342-85E823AA7BD7}" type="presParOf" srcId="{1046E415-4686-45EC-8E00-0CF7D276C1DD}" destId="{7316CA1E-CFF3-4EB1-9BF7-937273521E15}" srcOrd="9" destOrd="0" presId="urn:microsoft.com/office/officeart/2005/8/layout/radial5"/>
    <dgm:cxn modelId="{5C838108-F5F8-4D68-907B-96843F686DC3}" type="presParOf" srcId="{7316CA1E-CFF3-4EB1-9BF7-937273521E15}" destId="{5B60950C-8412-4AAC-AC2F-5EE9E2C33528}" srcOrd="0" destOrd="0" presId="urn:microsoft.com/office/officeart/2005/8/layout/radial5"/>
    <dgm:cxn modelId="{F851A2E3-1D41-40C9-B32B-6DCD2A725B6C}" type="presParOf" srcId="{1046E415-4686-45EC-8E00-0CF7D276C1DD}" destId="{0BF1783C-8704-4F9E-B2A7-B9572AB4773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B2242-F858-4980-8A62-6DD7FA44AA2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212B25-81BA-4A52-983E-4D825D83F694}">
      <dgm:prSet phldrT="[Text]"/>
      <dgm:spPr>
        <a:solidFill>
          <a:srgbClr val="00B050"/>
        </a:solidFill>
      </dgm:spPr>
      <dgm:t>
        <a:bodyPr/>
        <a:lstStyle/>
        <a:p>
          <a:r>
            <a:rPr lang="de-DE" b="1" dirty="0" smtClean="0"/>
            <a:t>Berufsfelder bei EDB, GESA, Konzept-Bildung und </a:t>
          </a:r>
          <a:r>
            <a:rPr lang="de-DE" b="1" dirty="0" err="1" smtClean="0"/>
            <a:t>Wipa</a:t>
          </a:r>
          <a:r>
            <a:rPr lang="de-DE" b="1" dirty="0" smtClean="0"/>
            <a:t> </a:t>
          </a:r>
          <a:endParaRPr lang="de-DE" b="1" dirty="0"/>
        </a:p>
      </dgm:t>
    </dgm:pt>
    <dgm:pt modelId="{E0F96C37-EC2D-42C0-A477-75F2EE204BFD}" type="parTrans" cxnId="{C49A6162-8FFD-47EA-AEEC-379AB60012A1}">
      <dgm:prSet/>
      <dgm:spPr/>
      <dgm:t>
        <a:bodyPr/>
        <a:lstStyle/>
        <a:p>
          <a:endParaRPr lang="de-DE"/>
        </a:p>
      </dgm:t>
    </dgm:pt>
    <dgm:pt modelId="{780368EC-61F0-4FE0-A1BA-D4F153C0A3E4}" type="sibTrans" cxnId="{C49A6162-8FFD-47EA-AEEC-379AB60012A1}">
      <dgm:prSet/>
      <dgm:spPr/>
      <dgm:t>
        <a:bodyPr/>
        <a:lstStyle/>
        <a:p>
          <a:endParaRPr lang="de-DE"/>
        </a:p>
      </dgm:t>
    </dgm:pt>
    <dgm:pt modelId="{46518CF3-9594-4B31-AB05-D904A95E4F56}">
      <dgm:prSet phldrT="[Text]"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Farbe</a:t>
          </a:r>
          <a:endParaRPr lang="de-DE" sz="2000" b="1" dirty="0">
            <a:solidFill>
              <a:schemeClr val="tx1"/>
            </a:solidFill>
          </a:endParaRPr>
        </a:p>
      </dgm:t>
    </dgm:pt>
    <dgm:pt modelId="{04788867-C8FA-48D6-9400-30F5E3076648}" type="parTrans" cxnId="{8D8BE532-669C-4462-8354-6067CE4918F4}">
      <dgm:prSet/>
      <dgm:spPr>
        <a:ln>
          <a:solidFill>
            <a:srgbClr val="336600"/>
          </a:solidFill>
        </a:ln>
      </dgm:spPr>
      <dgm:t>
        <a:bodyPr/>
        <a:lstStyle/>
        <a:p>
          <a:endParaRPr lang="de-DE"/>
        </a:p>
      </dgm:t>
    </dgm:pt>
    <dgm:pt modelId="{52B37FEA-B83C-41EC-8C76-9717DA599108}" type="sibTrans" cxnId="{8D8BE532-669C-4462-8354-6067CE4918F4}">
      <dgm:prSet/>
      <dgm:spPr/>
      <dgm:t>
        <a:bodyPr/>
        <a:lstStyle/>
        <a:p>
          <a:endParaRPr lang="de-DE"/>
        </a:p>
      </dgm:t>
    </dgm:pt>
    <dgm:pt modelId="{A21BEF69-72FD-4C05-8496-0957E0A93488}">
      <dgm:prSet phldrT="[Text]"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Holz</a:t>
          </a:r>
          <a:endParaRPr lang="de-DE" sz="2000" b="1" dirty="0">
            <a:solidFill>
              <a:schemeClr val="tx1"/>
            </a:solidFill>
          </a:endParaRPr>
        </a:p>
      </dgm:t>
    </dgm:pt>
    <dgm:pt modelId="{95BFB93D-14BD-49F6-A2C5-F42355C9D966}" type="parTrans" cxnId="{AD80C11A-479F-480C-B342-1E82769AD9DA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326EFA4B-0185-435F-986C-D93B1094143B}" type="sibTrans" cxnId="{AD80C11A-479F-480C-B342-1E82769AD9DA}">
      <dgm:prSet/>
      <dgm:spPr/>
      <dgm:t>
        <a:bodyPr/>
        <a:lstStyle/>
        <a:p>
          <a:endParaRPr lang="de-DE"/>
        </a:p>
      </dgm:t>
    </dgm:pt>
    <dgm:pt modelId="{0993D06F-DC28-46CE-A1D8-348440E86C6F}">
      <dgm:prSet phldrT="[Text]"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Gesundheit</a:t>
          </a:r>
          <a:endParaRPr lang="de-DE" sz="2000" b="1" dirty="0">
            <a:solidFill>
              <a:schemeClr val="tx1"/>
            </a:solidFill>
          </a:endParaRPr>
        </a:p>
      </dgm:t>
    </dgm:pt>
    <dgm:pt modelId="{AF634C8A-002A-477E-9AE7-CB915224FBBF}" type="parTrans" cxnId="{687051B6-590D-4E20-A474-4C59E61A85CF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190E6926-A2B2-42F9-AF5C-125CC4F51EF3}" type="sibTrans" cxnId="{687051B6-590D-4E20-A474-4C59E61A85CF}">
      <dgm:prSet/>
      <dgm:spPr/>
      <dgm:t>
        <a:bodyPr/>
        <a:lstStyle/>
        <a:p>
          <a:endParaRPr lang="de-DE"/>
        </a:p>
      </dgm:t>
    </dgm:pt>
    <dgm:pt modelId="{6757250D-5801-48F5-92B4-F43400DFADFA}">
      <dgm:prSet phldrT="[Text]"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IT</a:t>
          </a:r>
          <a:endParaRPr lang="de-DE" sz="2000" b="1" dirty="0">
            <a:solidFill>
              <a:schemeClr val="tx1"/>
            </a:solidFill>
          </a:endParaRPr>
        </a:p>
      </dgm:t>
    </dgm:pt>
    <dgm:pt modelId="{71CAB601-1016-4B2F-A11F-80052D538D2B}" type="parTrans" cxnId="{D022C54D-9AEE-4DFC-BECE-F55B4DF6F1A2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31B0333A-47B4-44C5-A6EB-DFA9C0E22CE6}" type="sibTrans" cxnId="{D022C54D-9AEE-4DFC-BECE-F55B4DF6F1A2}">
      <dgm:prSet/>
      <dgm:spPr/>
      <dgm:t>
        <a:bodyPr/>
        <a:lstStyle/>
        <a:p>
          <a:endParaRPr lang="de-DE"/>
        </a:p>
      </dgm:t>
    </dgm:pt>
    <dgm:pt modelId="{EFAB035A-1E00-4D35-9FB8-9314EFE08D37}">
      <dgm:prSet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Verkauf</a:t>
          </a:r>
          <a:endParaRPr lang="de-DE" sz="2000" b="1" dirty="0">
            <a:solidFill>
              <a:schemeClr val="tx1"/>
            </a:solidFill>
          </a:endParaRPr>
        </a:p>
      </dgm:t>
    </dgm:pt>
    <dgm:pt modelId="{DFDDEE5B-C548-4EF8-8E91-3EE7C576A50C}" type="parTrans" cxnId="{D9524ABA-81EA-4D6E-80C1-FAC3AE8A2971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421A8EA7-5CBC-45FC-9B49-88BDC84324DC}" type="sibTrans" cxnId="{D9524ABA-81EA-4D6E-80C1-FAC3AE8A2971}">
      <dgm:prSet/>
      <dgm:spPr/>
      <dgm:t>
        <a:bodyPr/>
        <a:lstStyle/>
        <a:p>
          <a:endParaRPr lang="de-DE"/>
        </a:p>
      </dgm:t>
    </dgm:pt>
    <dgm:pt modelId="{22D9EFB9-5B5B-4D7A-938E-B76EDA6E3B65}">
      <dgm:prSet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Floristik</a:t>
          </a:r>
          <a:endParaRPr lang="de-DE" sz="2000" b="1" dirty="0">
            <a:solidFill>
              <a:schemeClr val="tx1"/>
            </a:solidFill>
          </a:endParaRPr>
        </a:p>
      </dgm:t>
    </dgm:pt>
    <dgm:pt modelId="{7A98D0C2-F60A-4B39-BD59-37D9040FE043}" type="parTrans" cxnId="{A09007C1-BA09-4360-96AD-55A06A6C610C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978D20F5-C7E5-4145-94F3-6C0DB43F650B}" type="sibTrans" cxnId="{A09007C1-BA09-4360-96AD-55A06A6C610C}">
      <dgm:prSet/>
      <dgm:spPr/>
      <dgm:t>
        <a:bodyPr/>
        <a:lstStyle/>
        <a:p>
          <a:endParaRPr lang="de-DE"/>
        </a:p>
      </dgm:t>
    </dgm:pt>
    <dgm:pt modelId="{7829B954-DA99-4AAC-9F4B-38F91C1163BA}">
      <dgm:prSet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Bau</a:t>
          </a:r>
          <a:endParaRPr lang="de-DE" sz="2000" b="1" dirty="0">
            <a:solidFill>
              <a:schemeClr val="tx1"/>
            </a:solidFill>
          </a:endParaRPr>
        </a:p>
      </dgm:t>
    </dgm:pt>
    <dgm:pt modelId="{A14842BC-F366-440B-8759-4E08687A59FE}" type="parTrans" cxnId="{F66D4469-7AAC-45A0-9AAA-013CD13652BA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45B0996B-E109-4829-8D1A-3BE884BCAE49}" type="sibTrans" cxnId="{F66D4469-7AAC-45A0-9AAA-013CD13652BA}">
      <dgm:prSet/>
      <dgm:spPr/>
      <dgm:t>
        <a:bodyPr/>
        <a:lstStyle/>
        <a:p>
          <a:endParaRPr lang="de-DE"/>
        </a:p>
      </dgm:t>
    </dgm:pt>
    <dgm:pt modelId="{104DEA55-9F30-405F-9115-A98196E39718}">
      <dgm:prSet custT="1"/>
      <dgm:spPr>
        <a:solidFill>
          <a:srgbClr val="FF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Metall</a:t>
          </a:r>
          <a:endParaRPr lang="de-DE" sz="2000" b="1" dirty="0">
            <a:solidFill>
              <a:schemeClr val="tx1"/>
            </a:solidFill>
          </a:endParaRPr>
        </a:p>
      </dgm:t>
    </dgm:pt>
    <dgm:pt modelId="{3F27976E-655F-4A9A-AE35-E9CCEDE33FF2}" type="parTrans" cxnId="{6BCEE54E-5974-4CA3-A9BD-A82C77506F9E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1D2B3B15-2EFC-468C-9F1A-6B690F9D3BF9}" type="sibTrans" cxnId="{6BCEE54E-5974-4CA3-A9BD-A82C77506F9E}">
      <dgm:prSet/>
      <dgm:spPr/>
      <dgm:t>
        <a:bodyPr/>
        <a:lstStyle/>
        <a:p>
          <a:endParaRPr lang="de-DE"/>
        </a:p>
      </dgm:t>
    </dgm:pt>
    <dgm:pt modelId="{C5D03E58-2A74-404F-AF14-E52411C5ACFC}">
      <dgm:prSet custT="1"/>
      <dgm:spPr>
        <a:solidFill>
          <a:srgbClr val="FFFF99"/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Wirtschaft/</a:t>
          </a:r>
        </a:p>
        <a:p>
          <a:r>
            <a:rPr lang="de-DE" sz="2000" b="1" dirty="0" smtClean="0">
              <a:solidFill>
                <a:schemeClr val="tx1"/>
              </a:solidFill>
            </a:rPr>
            <a:t>Verwaltung</a:t>
          </a:r>
          <a:endParaRPr lang="de-DE" sz="2000" b="1" dirty="0">
            <a:solidFill>
              <a:schemeClr val="tx1"/>
            </a:solidFill>
          </a:endParaRPr>
        </a:p>
      </dgm:t>
    </dgm:pt>
    <dgm:pt modelId="{D0AF2446-64EA-477C-A1A1-8EF2D64DD87B}" type="parTrans" cxnId="{6D087758-BDFB-495B-BCB4-3B60900D12E4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4D611789-4ED2-418E-82CB-87FC125DD063}" type="sibTrans" cxnId="{6D087758-BDFB-495B-BCB4-3B60900D12E4}">
      <dgm:prSet/>
      <dgm:spPr/>
      <dgm:t>
        <a:bodyPr/>
        <a:lstStyle/>
        <a:p>
          <a:endParaRPr lang="de-DE"/>
        </a:p>
      </dgm:t>
    </dgm:pt>
    <dgm:pt modelId="{18FDE85F-385B-47A0-9928-1A47ED7CC64F}">
      <dgm:prSet custT="1"/>
      <dgm:spPr>
        <a:solidFill>
          <a:srgbClr val="FFFF99"/>
        </a:solidFill>
        <a:effectLst>
          <a:outerShdw blurRad="50800" dist="38100" dir="2700000" algn="tl" rotWithShape="0">
            <a:schemeClr val="bg2">
              <a:alpha val="40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Lager</a:t>
          </a:r>
          <a:endParaRPr lang="de-DE" sz="2000" b="1" dirty="0">
            <a:solidFill>
              <a:schemeClr val="tx1"/>
            </a:solidFill>
          </a:endParaRPr>
        </a:p>
      </dgm:t>
    </dgm:pt>
    <dgm:pt modelId="{3CCD3339-F62C-4CB9-8988-747D58DEA602}" type="parTrans" cxnId="{654633CD-31B9-41D2-854C-67C2EC75B8A5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31B9CA62-0C6A-4812-BC75-6832308D9CC1}" type="sibTrans" cxnId="{654633CD-31B9-41D2-854C-67C2EC75B8A5}">
      <dgm:prSet/>
      <dgm:spPr/>
      <dgm:t>
        <a:bodyPr/>
        <a:lstStyle/>
        <a:p>
          <a:endParaRPr lang="de-DE"/>
        </a:p>
      </dgm:t>
    </dgm:pt>
    <dgm:pt modelId="{DFC96E45-98BF-4C99-BD75-E70B58C8AA5B}">
      <dgm:prSet custT="1"/>
      <dgm:spPr>
        <a:solidFill>
          <a:srgbClr val="FFFF99"/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Gastronomie</a:t>
          </a:r>
          <a:endParaRPr lang="de-DE" sz="2000" b="1" dirty="0">
            <a:solidFill>
              <a:schemeClr val="tx1"/>
            </a:solidFill>
          </a:endParaRPr>
        </a:p>
      </dgm:t>
    </dgm:pt>
    <dgm:pt modelId="{4955788C-3480-4B63-8DF9-96FF67069CA5}" type="parTrans" cxnId="{2EEB9318-6CBE-4C22-A2AA-765266033F05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B220EE6F-CA3A-41C4-847B-460F6A97DF54}" type="sibTrans" cxnId="{2EEB9318-6CBE-4C22-A2AA-765266033F05}">
      <dgm:prSet/>
      <dgm:spPr/>
      <dgm:t>
        <a:bodyPr/>
        <a:lstStyle/>
        <a:p>
          <a:endParaRPr lang="de-DE"/>
        </a:p>
      </dgm:t>
    </dgm:pt>
    <dgm:pt modelId="{ED4D1B99-479B-4760-B31D-C83E7AB291E2}">
      <dgm:prSet custT="1"/>
      <dgm:spPr>
        <a:solidFill>
          <a:srgbClr val="FFFF99"/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Kreativ/ Künstlerisch</a:t>
          </a:r>
          <a:endParaRPr lang="de-DE" sz="2000" b="1" dirty="0">
            <a:solidFill>
              <a:schemeClr val="tx1"/>
            </a:solidFill>
          </a:endParaRPr>
        </a:p>
      </dgm:t>
    </dgm:pt>
    <dgm:pt modelId="{3B2D5BED-4C02-4125-8593-339D834FA09B}" type="parTrans" cxnId="{A814DD82-8A90-4609-8F6E-19652478EA08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2AF7BDD4-F971-4739-8495-286DD9F5B382}" type="sibTrans" cxnId="{A814DD82-8A90-4609-8F6E-19652478EA08}">
      <dgm:prSet/>
      <dgm:spPr/>
      <dgm:t>
        <a:bodyPr/>
        <a:lstStyle/>
        <a:p>
          <a:endParaRPr lang="de-DE"/>
        </a:p>
      </dgm:t>
    </dgm:pt>
    <dgm:pt modelId="{8CA75B58-8024-4D20-BA28-F8100F8DA7CE}">
      <dgm:prSet custT="1"/>
      <dgm:spPr>
        <a:solidFill>
          <a:srgbClr val="FFFF9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de-DE" sz="2000" b="1" dirty="0" smtClean="0">
              <a:solidFill>
                <a:schemeClr val="tx1"/>
              </a:solidFill>
            </a:rPr>
            <a:t>Elektro</a:t>
          </a:r>
          <a:endParaRPr lang="de-DE" sz="2000" b="1" dirty="0">
            <a:solidFill>
              <a:schemeClr val="tx1"/>
            </a:solidFill>
          </a:endParaRPr>
        </a:p>
      </dgm:t>
    </dgm:pt>
    <dgm:pt modelId="{08B35ED6-DA0E-42E2-91C2-5F133CB4FEB0}" type="parTrans" cxnId="{E71F80EE-E730-4858-99F2-B214CD4891BB}">
      <dgm:prSet/>
      <dgm:spPr>
        <a:ln>
          <a:solidFill>
            <a:srgbClr val="00B050"/>
          </a:solidFill>
        </a:ln>
      </dgm:spPr>
      <dgm:t>
        <a:bodyPr/>
        <a:lstStyle/>
        <a:p>
          <a:endParaRPr lang="de-DE"/>
        </a:p>
      </dgm:t>
    </dgm:pt>
    <dgm:pt modelId="{1D28AA2C-DD6C-45D4-950A-15531DC5E6FF}" type="sibTrans" cxnId="{E71F80EE-E730-4858-99F2-B214CD4891BB}">
      <dgm:prSet/>
      <dgm:spPr/>
      <dgm:t>
        <a:bodyPr/>
        <a:lstStyle/>
        <a:p>
          <a:endParaRPr lang="de-DE"/>
        </a:p>
      </dgm:t>
    </dgm:pt>
    <dgm:pt modelId="{2F1B28DF-3DED-4A04-BFD1-91585D9DC0B4}" type="pres">
      <dgm:prSet presAssocID="{A5AB2242-F858-4980-8A62-6DD7FA44AA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A9D207E-B971-4A5F-94B9-4C6EC2B84619}" type="pres">
      <dgm:prSet presAssocID="{39212B25-81BA-4A52-983E-4D825D83F694}" presName="centerShape" presStyleLbl="node0" presStyleIdx="0" presStyleCnt="1" custScaleX="406805" custScaleY="144049"/>
      <dgm:spPr/>
      <dgm:t>
        <a:bodyPr/>
        <a:lstStyle/>
        <a:p>
          <a:endParaRPr lang="de-DE"/>
        </a:p>
      </dgm:t>
    </dgm:pt>
    <dgm:pt modelId="{C0AC474A-10A1-4392-AB67-895CFDE7AD68}" type="pres">
      <dgm:prSet presAssocID="{04788867-C8FA-48D6-9400-30F5E3076648}" presName="Name9" presStyleLbl="parChTrans1D2" presStyleIdx="0" presStyleCnt="13"/>
      <dgm:spPr/>
      <dgm:t>
        <a:bodyPr/>
        <a:lstStyle/>
        <a:p>
          <a:endParaRPr lang="de-DE"/>
        </a:p>
      </dgm:t>
    </dgm:pt>
    <dgm:pt modelId="{071DF206-D945-4175-AC34-F209610D2A10}" type="pres">
      <dgm:prSet presAssocID="{04788867-C8FA-48D6-9400-30F5E3076648}" presName="connTx" presStyleLbl="parChTrans1D2" presStyleIdx="0" presStyleCnt="13"/>
      <dgm:spPr/>
      <dgm:t>
        <a:bodyPr/>
        <a:lstStyle/>
        <a:p>
          <a:endParaRPr lang="de-DE"/>
        </a:p>
      </dgm:t>
    </dgm:pt>
    <dgm:pt modelId="{A311F40C-2593-4761-8BC5-A1459685DDEC}" type="pres">
      <dgm:prSet presAssocID="{46518CF3-9594-4B31-AB05-D904A95E4F56}" presName="node" presStyleLbl="node1" presStyleIdx="0" presStyleCnt="13" custScaleX="190934" custScaleY="95467" custRadScaleRad="102486" custRadScaleInc="-4810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03ACE3-5120-4FD9-BC05-7E258289A62B}" type="pres">
      <dgm:prSet presAssocID="{95BFB93D-14BD-49F6-A2C5-F42355C9D966}" presName="Name9" presStyleLbl="parChTrans1D2" presStyleIdx="1" presStyleCnt="13"/>
      <dgm:spPr/>
      <dgm:t>
        <a:bodyPr/>
        <a:lstStyle/>
        <a:p>
          <a:endParaRPr lang="de-DE"/>
        </a:p>
      </dgm:t>
    </dgm:pt>
    <dgm:pt modelId="{214E296F-EDB4-4F3F-BFD4-F51DAD3918F1}" type="pres">
      <dgm:prSet presAssocID="{95BFB93D-14BD-49F6-A2C5-F42355C9D966}" presName="connTx" presStyleLbl="parChTrans1D2" presStyleIdx="1" presStyleCnt="13"/>
      <dgm:spPr/>
      <dgm:t>
        <a:bodyPr/>
        <a:lstStyle/>
        <a:p>
          <a:endParaRPr lang="de-DE"/>
        </a:p>
      </dgm:t>
    </dgm:pt>
    <dgm:pt modelId="{677B8766-248D-490F-AF09-B8D5A206C01D}" type="pres">
      <dgm:prSet presAssocID="{A21BEF69-72FD-4C05-8496-0957E0A93488}" presName="node" presStyleLbl="node1" presStyleIdx="1" presStyleCnt="13" custScaleX="191003" custScaleY="95467" custRadScaleRad="121222" custRadScaleInc="821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67307F-4E8C-4EAA-BFE7-C926D5F9B008}" type="pres">
      <dgm:prSet presAssocID="{AF634C8A-002A-477E-9AE7-CB915224FBBF}" presName="Name9" presStyleLbl="parChTrans1D2" presStyleIdx="2" presStyleCnt="13"/>
      <dgm:spPr/>
      <dgm:t>
        <a:bodyPr/>
        <a:lstStyle/>
        <a:p>
          <a:endParaRPr lang="de-DE"/>
        </a:p>
      </dgm:t>
    </dgm:pt>
    <dgm:pt modelId="{C9259890-E46B-4FDE-AED2-FCD1F372A1A0}" type="pres">
      <dgm:prSet presAssocID="{AF634C8A-002A-477E-9AE7-CB915224FBBF}" presName="connTx" presStyleLbl="parChTrans1D2" presStyleIdx="2" presStyleCnt="13"/>
      <dgm:spPr/>
      <dgm:t>
        <a:bodyPr/>
        <a:lstStyle/>
        <a:p>
          <a:endParaRPr lang="de-DE"/>
        </a:p>
      </dgm:t>
    </dgm:pt>
    <dgm:pt modelId="{E09B6498-7020-4CAC-8C82-E532C24D933F}" type="pres">
      <dgm:prSet presAssocID="{0993D06F-DC28-46CE-A1D8-348440E86C6F}" presName="node" presStyleLbl="node1" presStyleIdx="2" presStyleCnt="13" custScaleX="225366" custScaleY="95467" custRadScaleRad="172278" custRadScaleInc="7788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F7E728-E686-4C64-80EF-FBA224F3F4B9}" type="pres">
      <dgm:prSet presAssocID="{71CAB601-1016-4B2F-A11F-80052D538D2B}" presName="Name9" presStyleLbl="parChTrans1D2" presStyleIdx="3" presStyleCnt="13"/>
      <dgm:spPr/>
      <dgm:t>
        <a:bodyPr/>
        <a:lstStyle/>
        <a:p>
          <a:endParaRPr lang="de-DE"/>
        </a:p>
      </dgm:t>
    </dgm:pt>
    <dgm:pt modelId="{AD8C4AD4-44A0-4558-ACEE-F125EFA46A4E}" type="pres">
      <dgm:prSet presAssocID="{71CAB601-1016-4B2F-A11F-80052D538D2B}" presName="connTx" presStyleLbl="parChTrans1D2" presStyleIdx="3" presStyleCnt="13"/>
      <dgm:spPr/>
      <dgm:t>
        <a:bodyPr/>
        <a:lstStyle/>
        <a:p>
          <a:endParaRPr lang="de-DE"/>
        </a:p>
      </dgm:t>
    </dgm:pt>
    <dgm:pt modelId="{F15E7EFD-C1D9-4567-A1F6-0BD102143D1A}" type="pres">
      <dgm:prSet presAssocID="{6757250D-5801-48F5-92B4-F43400DFADFA}" presName="node" presStyleLbl="node1" presStyleIdx="3" presStyleCnt="13" custScaleX="190934" custScaleY="95467" custRadScaleRad="191541" custRadScaleInc="124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323576-6478-43CF-80DD-3FCD47FA714F}" type="pres">
      <dgm:prSet presAssocID="{DFDDEE5B-C548-4EF8-8E91-3EE7C576A50C}" presName="Name9" presStyleLbl="parChTrans1D2" presStyleIdx="4" presStyleCnt="13"/>
      <dgm:spPr/>
      <dgm:t>
        <a:bodyPr/>
        <a:lstStyle/>
        <a:p>
          <a:endParaRPr lang="de-DE"/>
        </a:p>
      </dgm:t>
    </dgm:pt>
    <dgm:pt modelId="{22F1A913-1306-42EE-968D-5A2F399904C1}" type="pres">
      <dgm:prSet presAssocID="{DFDDEE5B-C548-4EF8-8E91-3EE7C576A50C}" presName="connTx" presStyleLbl="parChTrans1D2" presStyleIdx="4" presStyleCnt="13"/>
      <dgm:spPr/>
      <dgm:t>
        <a:bodyPr/>
        <a:lstStyle/>
        <a:p>
          <a:endParaRPr lang="de-DE"/>
        </a:p>
      </dgm:t>
    </dgm:pt>
    <dgm:pt modelId="{54B3AADD-2FC9-4FF3-A7E2-0E2949C057E8}" type="pres">
      <dgm:prSet presAssocID="{EFAB035A-1E00-4D35-9FB8-9314EFE08D37}" presName="node" presStyleLbl="node1" presStyleIdx="4" presStyleCnt="13" custScaleX="190934" custScaleY="95467" custRadScaleRad="196054" custRadScaleInc="-933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A93E66-83AE-402C-999A-ED18910DCA6C}" type="pres">
      <dgm:prSet presAssocID="{7A98D0C2-F60A-4B39-BD59-37D9040FE043}" presName="Name9" presStyleLbl="parChTrans1D2" presStyleIdx="5" presStyleCnt="13"/>
      <dgm:spPr/>
      <dgm:t>
        <a:bodyPr/>
        <a:lstStyle/>
        <a:p>
          <a:endParaRPr lang="de-DE"/>
        </a:p>
      </dgm:t>
    </dgm:pt>
    <dgm:pt modelId="{5B322FC0-9950-4A16-9A2F-1FFD85425E35}" type="pres">
      <dgm:prSet presAssocID="{7A98D0C2-F60A-4B39-BD59-37D9040FE043}" presName="connTx" presStyleLbl="parChTrans1D2" presStyleIdx="5" presStyleCnt="13"/>
      <dgm:spPr/>
      <dgm:t>
        <a:bodyPr/>
        <a:lstStyle/>
        <a:p>
          <a:endParaRPr lang="de-DE"/>
        </a:p>
      </dgm:t>
    </dgm:pt>
    <dgm:pt modelId="{D31EEA5B-0D12-4527-8EB7-87F77D4EA7F2}" type="pres">
      <dgm:prSet presAssocID="{22D9EFB9-5B5B-4D7A-938E-B76EDA6E3B65}" presName="node" presStyleLbl="node1" presStyleIdx="5" presStyleCnt="13" custScaleX="190934" custScaleY="95467" custRadScaleRad="177968" custRadScaleInc="-16074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627A7D-6509-4C61-B400-14CEC7BFC7B3}" type="pres">
      <dgm:prSet presAssocID="{A14842BC-F366-440B-8759-4E08687A59FE}" presName="Name9" presStyleLbl="parChTrans1D2" presStyleIdx="6" presStyleCnt="13"/>
      <dgm:spPr/>
      <dgm:t>
        <a:bodyPr/>
        <a:lstStyle/>
        <a:p>
          <a:endParaRPr lang="de-DE"/>
        </a:p>
      </dgm:t>
    </dgm:pt>
    <dgm:pt modelId="{1B3DE855-8638-4C32-9255-613E83890E74}" type="pres">
      <dgm:prSet presAssocID="{A14842BC-F366-440B-8759-4E08687A59FE}" presName="connTx" presStyleLbl="parChTrans1D2" presStyleIdx="6" presStyleCnt="13"/>
      <dgm:spPr/>
      <dgm:t>
        <a:bodyPr/>
        <a:lstStyle/>
        <a:p>
          <a:endParaRPr lang="de-DE"/>
        </a:p>
      </dgm:t>
    </dgm:pt>
    <dgm:pt modelId="{ED3DE86C-ADDD-4A1A-B208-E62A92FAEB58}" type="pres">
      <dgm:prSet presAssocID="{7829B954-DA99-4AAC-9F4B-38F91C1163BA}" presName="node" presStyleLbl="node1" presStyleIdx="6" presStyleCnt="13" custScaleX="190934" custScaleY="95467" custRadScaleRad="118692" custRadScaleInc="-1721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5877F5-C6E3-4D22-9724-B6209CA94301}" type="pres">
      <dgm:prSet presAssocID="{3F27976E-655F-4A9A-AE35-E9CCEDE33FF2}" presName="Name9" presStyleLbl="parChTrans1D2" presStyleIdx="7" presStyleCnt="13"/>
      <dgm:spPr/>
      <dgm:t>
        <a:bodyPr/>
        <a:lstStyle/>
        <a:p>
          <a:endParaRPr lang="de-DE"/>
        </a:p>
      </dgm:t>
    </dgm:pt>
    <dgm:pt modelId="{201C25EF-EFDD-4AE0-9D24-6828B6F8A76D}" type="pres">
      <dgm:prSet presAssocID="{3F27976E-655F-4A9A-AE35-E9CCEDE33FF2}" presName="connTx" presStyleLbl="parChTrans1D2" presStyleIdx="7" presStyleCnt="13"/>
      <dgm:spPr/>
      <dgm:t>
        <a:bodyPr/>
        <a:lstStyle/>
        <a:p>
          <a:endParaRPr lang="de-DE"/>
        </a:p>
      </dgm:t>
    </dgm:pt>
    <dgm:pt modelId="{880B1924-0D0F-4061-85BE-30ABDA288C17}" type="pres">
      <dgm:prSet presAssocID="{104DEA55-9F30-405F-9115-A98196E39718}" presName="node" presStyleLbl="node1" presStyleIdx="7" presStyleCnt="13" custScaleX="190934" custScaleY="95467" custRadScaleRad="98109" custRadScaleInc="-660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702F1E-B134-4122-A02F-FAF209F51172}" type="pres">
      <dgm:prSet presAssocID="{D0AF2446-64EA-477C-A1A1-8EF2D64DD87B}" presName="Name9" presStyleLbl="parChTrans1D2" presStyleIdx="8" presStyleCnt="13"/>
      <dgm:spPr/>
      <dgm:t>
        <a:bodyPr/>
        <a:lstStyle/>
        <a:p>
          <a:endParaRPr lang="de-DE"/>
        </a:p>
      </dgm:t>
    </dgm:pt>
    <dgm:pt modelId="{DE106F6D-1CAC-475D-95DB-74FD1BE8B834}" type="pres">
      <dgm:prSet presAssocID="{D0AF2446-64EA-477C-A1A1-8EF2D64DD87B}" presName="connTx" presStyleLbl="parChTrans1D2" presStyleIdx="8" presStyleCnt="13"/>
      <dgm:spPr/>
      <dgm:t>
        <a:bodyPr/>
        <a:lstStyle/>
        <a:p>
          <a:endParaRPr lang="de-DE"/>
        </a:p>
      </dgm:t>
    </dgm:pt>
    <dgm:pt modelId="{F81F44F3-2B9E-476F-8C22-AD89F6BD0818}" type="pres">
      <dgm:prSet presAssocID="{C5D03E58-2A74-404F-AF14-E52411C5ACFC}" presName="node" presStyleLbl="node1" presStyleIdx="8" presStyleCnt="13" custScaleX="285642" custScaleY="122373" custRadScaleRad="177843" custRadScaleInc="2251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838749-F4C3-43F3-B19D-C2987EA6089A}" type="pres">
      <dgm:prSet presAssocID="{3CCD3339-F62C-4CB9-8988-747D58DEA602}" presName="Name9" presStyleLbl="parChTrans1D2" presStyleIdx="9" presStyleCnt="13"/>
      <dgm:spPr/>
      <dgm:t>
        <a:bodyPr/>
        <a:lstStyle/>
        <a:p>
          <a:endParaRPr lang="de-DE"/>
        </a:p>
      </dgm:t>
    </dgm:pt>
    <dgm:pt modelId="{3F9CCBD8-6EB6-4D5C-A3DA-3DCFB93C5A1C}" type="pres">
      <dgm:prSet presAssocID="{3CCD3339-F62C-4CB9-8988-747D58DEA602}" presName="connTx" presStyleLbl="parChTrans1D2" presStyleIdx="9" presStyleCnt="13"/>
      <dgm:spPr/>
      <dgm:t>
        <a:bodyPr/>
        <a:lstStyle/>
        <a:p>
          <a:endParaRPr lang="de-DE"/>
        </a:p>
      </dgm:t>
    </dgm:pt>
    <dgm:pt modelId="{A8BECB38-7293-4F0D-AADA-E4D42B2C46E3}" type="pres">
      <dgm:prSet presAssocID="{18FDE85F-385B-47A0-9928-1A47ED7CC64F}" presName="node" presStyleLbl="node1" presStyleIdx="9" presStyleCnt="13" custScaleX="190935" custScaleY="95467" custRadScaleRad="132313" custRadScaleInc="-15997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83BD7E-3FAF-484C-8F8A-0E11A689D995}" type="pres">
      <dgm:prSet presAssocID="{4955788C-3480-4B63-8DF9-96FF67069CA5}" presName="Name9" presStyleLbl="parChTrans1D2" presStyleIdx="10" presStyleCnt="13"/>
      <dgm:spPr/>
      <dgm:t>
        <a:bodyPr/>
        <a:lstStyle/>
        <a:p>
          <a:endParaRPr lang="de-DE"/>
        </a:p>
      </dgm:t>
    </dgm:pt>
    <dgm:pt modelId="{B9BAC790-EB6D-4BD8-9214-0E1CE41B44C6}" type="pres">
      <dgm:prSet presAssocID="{4955788C-3480-4B63-8DF9-96FF67069CA5}" presName="connTx" presStyleLbl="parChTrans1D2" presStyleIdx="10" presStyleCnt="13"/>
      <dgm:spPr/>
      <dgm:t>
        <a:bodyPr/>
        <a:lstStyle/>
        <a:p>
          <a:endParaRPr lang="de-DE"/>
        </a:p>
      </dgm:t>
    </dgm:pt>
    <dgm:pt modelId="{FEF42165-72EC-407C-8188-A7CC39214F1F}" type="pres">
      <dgm:prSet presAssocID="{DFC96E45-98BF-4C99-BD75-E70B58C8AA5B}" presName="node" presStyleLbl="node1" presStyleIdx="10" presStyleCnt="13" custScaleX="305258" custScaleY="95467" custRadScaleRad="169825" custRadScaleInc="-451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0179E2-1509-483A-A283-4204534B8079}" type="pres">
      <dgm:prSet presAssocID="{3B2D5BED-4C02-4125-8593-339D834FA09B}" presName="Name9" presStyleLbl="parChTrans1D2" presStyleIdx="11" presStyleCnt="13"/>
      <dgm:spPr/>
      <dgm:t>
        <a:bodyPr/>
        <a:lstStyle/>
        <a:p>
          <a:endParaRPr lang="de-DE"/>
        </a:p>
      </dgm:t>
    </dgm:pt>
    <dgm:pt modelId="{64EC6AF7-4C65-480A-85E7-655B686CA4CB}" type="pres">
      <dgm:prSet presAssocID="{3B2D5BED-4C02-4125-8593-339D834FA09B}" presName="connTx" presStyleLbl="parChTrans1D2" presStyleIdx="11" presStyleCnt="13"/>
      <dgm:spPr/>
      <dgm:t>
        <a:bodyPr/>
        <a:lstStyle/>
        <a:p>
          <a:endParaRPr lang="de-DE"/>
        </a:p>
      </dgm:t>
    </dgm:pt>
    <dgm:pt modelId="{081EB0C4-4C66-4A3D-ABC8-DCA43E2401EC}" type="pres">
      <dgm:prSet presAssocID="{ED4D1B99-479B-4760-B31D-C83E7AB291E2}" presName="node" presStyleLbl="node1" presStyleIdx="11" presStyleCnt="13" custScaleX="318820" custScaleY="95467" custRadScaleRad="180049" custRadScaleInc="-129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F5B553-E3C6-4CF8-925E-9A556B3C7FBA}" type="pres">
      <dgm:prSet presAssocID="{08B35ED6-DA0E-42E2-91C2-5F133CB4FEB0}" presName="Name9" presStyleLbl="parChTrans1D2" presStyleIdx="12" presStyleCnt="13"/>
      <dgm:spPr/>
      <dgm:t>
        <a:bodyPr/>
        <a:lstStyle/>
        <a:p>
          <a:endParaRPr lang="de-DE"/>
        </a:p>
      </dgm:t>
    </dgm:pt>
    <dgm:pt modelId="{09F5F5ED-BED3-4393-A324-A787528FE9D0}" type="pres">
      <dgm:prSet presAssocID="{08B35ED6-DA0E-42E2-91C2-5F133CB4FEB0}" presName="connTx" presStyleLbl="parChTrans1D2" presStyleIdx="12" presStyleCnt="13"/>
      <dgm:spPr/>
      <dgm:t>
        <a:bodyPr/>
        <a:lstStyle/>
        <a:p>
          <a:endParaRPr lang="de-DE"/>
        </a:p>
      </dgm:t>
    </dgm:pt>
    <dgm:pt modelId="{27EFE0CE-0C21-4D34-9A38-4552FBEA5D78}" type="pres">
      <dgm:prSet presAssocID="{8CA75B58-8024-4D20-BA28-F8100F8DA7CE}" presName="node" presStyleLbl="node1" presStyleIdx="12" presStyleCnt="13" custScaleX="190935" custScaleY="95467" custRadScaleRad="146001" custRadScaleInc="-1603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0664E89-E9F8-40C8-91FE-9CB3861C12A8}" type="presOf" srcId="{0993D06F-DC28-46CE-A1D8-348440E86C6F}" destId="{E09B6498-7020-4CAC-8C82-E532C24D933F}" srcOrd="0" destOrd="0" presId="urn:microsoft.com/office/officeart/2005/8/layout/radial1"/>
    <dgm:cxn modelId="{8958200B-2396-43C3-9E81-3EE7E79BEF7B}" type="presOf" srcId="{4955788C-3480-4B63-8DF9-96FF67069CA5}" destId="{B9BAC790-EB6D-4BD8-9214-0E1CE41B44C6}" srcOrd="1" destOrd="0" presId="urn:microsoft.com/office/officeart/2005/8/layout/radial1"/>
    <dgm:cxn modelId="{6D087758-BDFB-495B-BCB4-3B60900D12E4}" srcId="{39212B25-81BA-4A52-983E-4D825D83F694}" destId="{C5D03E58-2A74-404F-AF14-E52411C5ACFC}" srcOrd="8" destOrd="0" parTransId="{D0AF2446-64EA-477C-A1A1-8EF2D64DD87B}" sibTransId="{4D611789-4ED2-418E-82CB-87FC125DD063}"/>
    <dgm:cxn modelId="{1418A6E2-75DD-4E42-94BF-BAEE721773E4}" type="presOf" srcId="{3B2D5BED-4C02-4125-8593-339D834FA09B}" destId="{DE0179E2-1509-483A-A283-4204534B8079}" srcOrd="0" destOrd="0" presId="urn:microsoft.com/office/officeart/2005/8/layout/radial1"/>
    <dgm:cxn modelId="{AD212F40-3975-4DD3-B44A-2D76B0D2F833}" type="presOf" srcId="{3CCD3339-F62C-4CB9-8988-747D58DEA602}" destId="{11838749-F4C3-43F3-B19D-C2987EA6089A}" srcOrd="0" destOrd="0" presId="urn:microsoft.com/office/officeart/2005/8/layout/radial1"/>
    <dgm:cxn modelId="{F2D65ED5-1A40-464D-AF6D-9BB19E7A3928}" type="presOf" srcId="{08B35ED6-DA0E-42E2-91C2-5F133CB4FEB0}" destId="{A0F5B553-E3C6-4CF8-925E-9A556B3C7FBA}" srcOrd="0" destOrd="0" presId="urn:microsoft.com/office/officeart/2005/8/layout/radial1"/>
    <dgm:cxn modelId="{2F75ACFA-6B95-4B31-9283-6563F239C2C1}" type="presOf" srcId="{AF634C8A-002A-477E-9AE7-CB915224FBBF}" destId="{C9259890-E46B-4FDE-AED2-FCD1F372A1A0}" srcOrd="1" destOrd="0" presId="urn:microsoft.com/office/officeart/2005/8/layout/radial1"/>
    <dgm:cxn modelId="{627BC1A3-AF51-44CD-A7CF-DFCE79578B18}" type="presOf" srcId="{95BFB93D-14BD-49F6-A2C5-F42355C9D966}" destId="{6E03ACE3-5120-4FD9-BC05-7E258289A62B}" srcOrd="0" destOrd="0" presId="urn:microsoft.com/office/officeart/2005/8/layout/radial1"/>
    <dgm:cxn modelId="{654633CD-31B9-41D2-854C-67C2EC75B8A5}" srcId="{39212B25-81BA-4A52-983E-4D825D83F694}" destId="{18FDE85F-385B-47A0-9928-1A47ED7CC64F}" srcOrd="9" destOrd="0" parTransId="{3CCD3339-F62C-4CB9-8988-747D58DEA602}" sibTransId="{31B9CA62-0C6A-4812-BC75-6832308D9CC1}"/>
    <dgm:cxn modelId="{D022C54D-9AEE-4DFC-BECE-F55B4DF6F1A2}" srcId="{39212B25-81BA-4A52-983E-4D825D83F694}" destId="{6757250D-5801-48F5-92B4-F43400DFADFA}" srcOrd="3" destOrd="0" parTransId="{71CAB601-1016-4B2F-A11F-80052D538D2B}" sibTransId="{31B0333A-47B4-44C5-A6EB-DFA9C0E22CE6}"/>
    <dgm:cxn modelId="{E71F80EE-E730-4858-99F2-B214CD4891BB}" srcId="{39212B25-81BA-4A52-983E-4D825D83F694}" destId="{8CA75B58-8024-4D20-BA28-F8100F8DA7CE}" srcOrd="12" destOrd="0" parTransId="{08B35ED6-DA0E-42E2-91C2-5F133CB4FEB0}" sibTransId="{1D28AA2C-DD6C-45D4-950A-15531DC5E6FF}"/>
    <dgm:cxn modelId="{EF84FB59-982D-4054-8BD8-69122EA7A877}" type="presOf" srcId="{D0AF2446-64EA-477C-A1A1-8EF2D64DD87B}" destId="{DE106F6D-1CAC-475D-95DB-74FD1BE8B834}" srcOrd="1" destOrd="0" presId="urn:microsoft.com/office/officeart/2005/8/layout/radial1"/>
    <dgm:cxn modelId="{47A4969E-0232-4547-8581-FBC90A63D5C7}" type="presOf" srcId="{18FDE85F-385B-47A0-9928-1A47ED7CC64F}" destId="{A8BECB38-7293-4F0D-AADA-E4D42B2C46E3}" srcOrd="0" destOrd="0" presId="urn:microsoft.com/office/officeart/2005/8/layout/radial1"/>
    <dgm:cxn modelId="{33C1AF0E-26FF-42ED-B985-3287BAFFF276}" type="presOf" srcId="{A21BEF69-72FD-4C05-8496-0957E0A93488}" destId="{677B8766-248D-490F-AF09-B8D5A206C01D}" srcOrd="0" destOrd="0" presId="urn:microsoft.com/office/officeart/2005/8/layout/radial1"/>
    <dgm:cxn modelId="{6BCEE54E-5974-4CA3-A9BD-A82C77506F9E}" srcId="{39212B25-81BA-4A52-983E-4D825D83F694}" destId="{104DEA55-9F30-405F-9115-A98196E39718}" srcOrd="7" destOrd="0" parTransId="{3F27976E-655F-4A9A-AE35-E9CCEDE33FF2}" sibTransId="{1D2B3B15-2EFC-468C-9F1A-6B690F9D3BF9}"/>
    <dgm:cxn modelId="{A2D7E0D7-8664-4632-8C7D-7B37CB955C09}" type="presOf" srcId="{3B2D5BED-4C02-4125-8593-339D834FA09B}" destId="{64EC6AF7-4C65-480A-85E7-655B686CA4CB}" srcOrd="1" destOrd="0" presId="urn:microsoft.com/office/officeart/2005/8/layout/radial1"/>
    <dgm:cxn modelId="{58D6B5C2-0639-4396-995A-6CE3A45B282D}" type="presOf" srcId="{95BFB93D-14BD-49F6-A2C5-F42355C9D966}" destId="{214E296F-EDB4-4F3F-BFD4-F51DAD3918F1}" srcOrd="1" destOrd="0" presId="urn:microsoft.com/office/officeart/2005/8/layout/radial1"/>
    <dgm:cxn modelId="{E3402938-BBDB-45AD-9DC5-21A0E1B291B3}" type="presOf" srcId="{A14842BC-F366-440B-8759-4E08687A59FE}" destId="{1B3DE855-8638-4C32-9255-613E83890E74}" srcOrd="1" destOrd="0" presId="urn:microsoft.com/office/officeart/2005/8/layout/radial1"/>
    <dgm:cxn modelId="{418E84CD-410A-4DE7-B787-F75AE87BDBDD}" type="presOf" srcId="{DFDDEE5B-C548-4EF8-8E91-3EE7C576A50C}" destId="{44323576-6478-43CF-80DD-3FCD47FA714F}" srcOrd="0" destOrd="0" presId="urn:microsoft.com/office/officeart/2005/8/layout/radial1"/>
    <dgm:cxn modelId="{6E7EEA0A-18A9-4F70-9C8C-C8AB78D8721F}" type="presOf" srcId="{08B35ED6-DA0E-42E2-91C2-5F133CB4FEB0}" destId="{09F5F5ED-BED3-4393-A324-A787528FE9D0}" srcOrd="1" destOrd="0" presId="urn:microsoft.com/office/officeart/2005/8/layout/radial1"/>
    <dgm:cxn modelId="{A814DD82-8A90-4609-8F6E-19652478EA08}" srcId="{39212B25-81BA-4A52-983E-4D825D83F694}" destId="{ED4D1B99-479B-4760-B31D-C83E7AB291E2}" srcOrd="11" destOrd="0" parTransId="{3B2D5BED-4C02-4125-8593-339D834FA09B}" sibTransId="{2AF7BDD4-F971-4739-8495-286DD9F5B382}"/>
    <dgm:cxn modelId="{2EEB9318-6CBE-4C22-A2AA-765266033F05}" srcId="{39212B25-81BA-4A52-983E-4D825D83F694}" destId="{DFC96E45-98BF-4C99-BD75-E70B58C8AA5B}" srcOrd="10" destOrd="0" parTransId="{4955788C-3480-4B63-8DF9-96FF67069CA5}" sibTransId="{B220EE6F-CA3A-41C4-847B-460F6A97DF54}"/>
    <dgm:cxn modelId="{24595B8E-08CD-45C1-BAC8-12241E0C73DE}" type="presOf" srcId="{DFDDEE5B-C548-4EF8-8E91-3EE7C576A50C}" destId="{22F1A913-1306-42EE-968D-5A2F399904C1}" srcOrd="1" destOrd="0" presId="urn:microsoft.com/office/officeart/2005/8/layout/radial1"/>
    <dgm:cxn modelId="{8D8BE532-669C-4462-8354-6067CE4918F4}" srcId="{39212B25-81BA-4A52-983E-4D825D83F694}" destId="{46518CF3-9594-4B31-AB05-D904A95E4F56}" srcOrd="0" destOrd="0" parTransId="{04788867-C8FA-48D6-9400-30F5E3076648}" sibTransId="{52B37FEA-B83C-41EC-8C76-9717DA599108}"/>
    <dgm:cxn modelId="{345252A4-3127-48CC-9D4E-76F7A91BDB00}" type="presOf" srcId="{6757250D-5801-48F5-92B4-F43400DFADFA}" destId="{F15E7EFD-C1D9-4567-A1F6-0BD102143D1A}" srcOrd="0" destOrd="0" presId="urn:microsoft.com/office/officeart/2005/8/layout/radial1"/>
    <dgm:cxn modelId="{36408C24-43FA-4000-AAA6-675631426A3F}" type="presOf" srcId="{3CCD3339-F62C-4CB9-8988-747D58DEA602}" destId="{3F9CCBD8-6EB6-4D5C-A3DA-3DCFB93C5A1C}" srcOrd="1" destOrd="0" presId="urn:microsoft.com/office/officeart/2005/8/layout/radial1"/>
    <dgm:cxn modelId="{F66D4469-7AAC-45A0-9AAA-013CD13652BA}" srcId="{39212B25-81BA-4A52-983E-4D825D83F694}" destId="{7829B954-DA99-4AAC-9F4B-38F91C1163BA}" srcOrd="6" destOrd="0" parTransId="{A14842BC-F366-440B-8759-4E08687A59FE}" sibTransId="{45B0996B-E109-4829-8D1A-3BE884BCAE49}"/>
    <dgm:cxn modelId="{D9524ABA-81EA-4D6E-80C1-FAC3AE8A2971}" srcId="{39212B25-81BA-4A52-983E-4D825D83F694}" destId="{EFAB035A-1E00-4D35-9FB8-9314EFE08D37}" srcOrd="4" destOrd="0" parTransId="{DFDDEE5B-C548-4EF8-8E91-3EE7C576A50C}" sibTransId="{421A8EA7-5CBC-45FC-9B49-88BDC84324DC}"/>
    <dgm:cxn modelId="{A09007C1-BA09-4360-96AD-55A06A6C610C}" srcId="{39212B25-81BA-4A52-983E-4D825D83F694}" destId="{22D9EFB9-5B5B-4D7A-938E-B76EDA6E3B65}" srcOrd="5" destOrd="0" parTransId="{7A98D0C2-F60A-4B39-BD59-37D9040FE043}" sibTransId="{978D20F5-C7E5-4145-94F3-6C0DB43F650B}"/>
    <dgm:cxn modelId="{0D502C7F-388F-40BA-B9ED-70B2CC15649F}" type="presOf" srcId="{04788867-C8FA-48D6-9400-30F5E3076648}" destId="{071DF206-D945-4175-AC34-F209610D2A10}" srcOrd="1" destOrd="0" presId="urn:microsoft.com/office/officeart/2005/8/layout/radial1"/>
    <dgm:cxn modelId="{5702AD2E-B701-4A7D-A238-293CD3FDD733}" type="presOf" srcId="{A14842BC-F366-440B-8759-4E08687A59FE}" destId="{5D627A7D-6509-4C61-B400-14CEC7BFC7B3}" srcOrd="0" destOrd="0" presId="urn:microsoft.com/office/officeart/2005/8/layout/radial1"/>
    <dgm:cxn modelId="{F701B35F-DC30-4C1E-8754-4CEAE1E588E1}" type="presOf" srcId="{7A98D0C2-F60A-4B39-BD59-37D9040FE043}" destId="{EDA93E66-83AE-402C-999A-ED18910DCA6C}" srcOrd="0" destOrd="0" presId="urn:microsoft.com/office/officeart/2005/8/layout/radial1"/>
    <dgm:cxn modelId="{687051B6-590D-4E20-A474-4C59E61A85CF}" srcId="{39212B25-81BA-4A52-983E-4D825D83F694}" destId="{0993D06F-DC28-46CE-A1D8-348440E86C6F}" srcOrd="2" destOrd="0" parTransId="{AF634C8A-002A-477E-9AE7-CB915224FBBF}" sibTransId="{190E6926-A2B2-42F9-AF5C-125CC4F51EF3}"/>
    <dgm:cxn modelId="{0667C91D-FBF1-4003-871B-B70A4CA2B786}" type="presOf" srcId="{7A98D0C2-F60A-4B39-BD59-37D9040FE043}" destId="{5B322FC0-9950-4A16-9A2F-1FFD85425E35}" srcOrd="1" destOrd="0" presId="urn:microsoft.com/office/officeart/2005/8/layout/radial1"/>
    <dgm:cxn modelId="{AD80C11A-479F-480C-B342-1E82769AD9DA}" srcId="{39212B25-81BA-4A52-983E-4D825D83F694}" destId="{A21BEF69-72FD-4C05-8496-0957E0A93488}" srcOrd="1" destOrd="0" parTransId="{95BFB93D-14BD-49F6-A2C5-F42355C9D966}" sibTransId="{326EFA4B-0185-435F-986C-D93B1094143B}"/>
    <dgm:cxn modelId="{E89DC6C1-DE67-476B-ABD4-C5BACD8E6E1E}" type="presOf" srcId="{4955788C-3480-4B63-8DF9-96FF67069CA5}" destId="{7883BD7E-3FAF-484C-8F8A-0E11A689D995}" srcOrd="0" destOrd="0" presId="urn:microsoft.com/office/officeart/2005/8/layout/radial1"/>
    <dgm:cxn modelId="{57ECA872-2700-40CB-95AC-CEA90C85A3B1}" type="presOf" srcId="{8CA75B58-8024-4D20-BA28-F8100F8DA7CE}" destId="{27EFE0CE-0C21-4D34-9A38-4552FBEA5D78}" srcOrd="0" destOrd="0" presId="urn:microsoft.com/office/officeart/2005/8/layout/radial1"/>
    <dgm:cxn modelId="{C49A6162-8FFD-47EA-AEEC-379AB60012A1}" srcId="{A5AB2242-F858-4980-8A62-6DD7FA44AA20}" destId="{39212B25-81BA-4A52-983E-4D825D83F694}" srcOrd="0" destOrd="0" parTransId="{E0F96C37-EC2D-42C0-A477-75F2EE204BFD}" sibTransId="{780368EC-61F0-4FE0-A1BA-D4F153C0A3E4}"/>
    <dgm:cxn modelId="{0A4EBADB-A0A8-4428-9F0C-7E0C97D9CF89}" type="presOf" srcId="{3F27976E-655F-4A9A-AE35-E9CCEDE33FF2}" destId="{075877F5-C6E3-4D22-9724-B6209CA94301}" srcOrd="0" destOrd="0" presId="urn:microsoft.com/office/officeart/2005/8/layout/radial1"/>
    <dgm:cxn modelId="{3331DC1A-52BC-4E3D-A256-8A698F8EB748}" type="presOf" srcId="{104DEA55-9F30-405F-9115-A98196E39718}" destId="{880B1924-0D0F-4061-85BE-30ABDA288C17}" srcOrd="0" destOrd="0" presId="urn:microsoft.com/office/officeart/2005/8/layout/radial1"/>
    <dgm:cxn modelId="{97110A55-457B-44D7-8023-AEAC03291F85}" type="presOf" srcId="{71CAB601-1016-4B2F-A11F-80052D538D2B}" destId="{35F7E728-E686-4C64-80EF-FBA224F3F4B9}" srcOrd="0" destOrd="0" presId="urn:microsoft.com/office/officeart/2005/8/layout/radial1"/>
    <dgm:cxn modelId="{234604CD-8D91-4CD1-A621-67C2E5C166A7}" type="presOf" srcId="{71CAB601-1016-4B2F-A11F-80052D538D2B}" destId="{AD8C4AD4-44A0-4558-ACEE-F125EFA46A4E}" srcOrd="1" destOrd="0" presId="urn:microsoft.com/office/officeart/2005/8/layout/radial1"/>
    <dgm:cxn modelId="{5CDB0BBD-E886-42E0-B819-DAEDC62DB8D1}" type="presOf" srcId="{EFAB035A-1E00-4D35-9FB8-9314EFE08D37}" destId="{54B3AADD-2FC9-4FF3-A7E2-0E2949C057E8}" srcOrd="0" destOrd="0" presId="urn:microsoft.com/office/officeart/2005/8/layout/radial1"/>
    <dgm:cxn modelId="{56EB4FA9-089E-41F2-AC67-E4E70BEE465B}" type="presOf" srcId="{D0AF2446-64EA-477C-A1A1-8EF2D64DD87B}" destId="{20702F1E-B134-4122-A02F-FAF209F51172}" srcOrd="0" destOrd="0" presId="urn:microsoft.com/office/officeart/2005/8/layout/radial1"/>
    <dgm:cxn modelId="{CEF9E444-57BF-4443-8D24-4CCFE035758A}" type="presOf" srcId="{AF634C8A-002A-477E-9AE7-CB915224FBBF}" destId="{AF67307F-4E8C-4EAA-BFE7-C926D5F9B008}" srcOrd="0" destOrd="0" presId="urn:microsoft.com/office/officeart/2005/8/layout/radial1"/>
    <dgm:cxn modelId="{CB834F79-E5EA-4D6E-883D-1A544F9C606F}" type="presOf" srcId="{A5AB2242-F858-4980-8A62-6DD7FA44AA20}" destId="{2F1B28DF-3DED-4A04-BFD1-91585D9DC0B4}" srcOrd="0" destOrd="0" presId="urn:microsoft.com/office/officeart/2005/8/layout/radial1"/>
    <dgm:cxn modelId="{0B848529-D812-4A58-BCD1-DEE3582185D1}" type="presOf" srcId="{04788867-C8FA-48D6-9400-30F5E3076648}" destId="{C0AC474A-10A1-4392-AB67-895CFDE7AD68}" srcOrd="0" destOrd="0" presId="urn:microsoft.com/office/officeart/2005/8/layout/radial1"/>
    <dgm:cxn modelId="{02CF998A-B730-4816-87FD-54AAB110E27E}" type="presOf" srcId="{3F27976E-655F-4A9A-AE35-E9CCEDE33FF2}" destId="{201C25EF-EFDD-4AE0-9D24-6828B6F8A76D}" srcOrd="1" destOrd="0" presId="urn:microsoft.com/office/officeart/2005/8/layout/radial1"/>
    <dgm:cxn modelId="{BC04C372-A160-45C9-A5B1-1B90DB9C3F8D}" type="presOf" srcId="{DFC96E45-98BF-4C99-BD75-E70B58C8AA5B}" destId="{FEF42165-72EC-407C-8188-A7CC39214F1F}" srcOrd="0" destOrd="0" presId="urn:microsoft.com/office/officeart/2005/8/layout/radial1"/>
    <dgm:cxn modelId="{27C26EF1-6E26-4E85-8164-35768705C8A8}" type="presOf" srcId="{22D9EFB9-5B5B-4D7A-938E-B76EDA6E3B65}" destId="{D31EEA5B-0D12-4527-8EB7-87F77D4EA7F2}" srcOrd="0" destOrd="0" presId="urn:microsoft.com/office/officeart/2005/8/layout/radial1"/>
    <dgm:cxn modelId="{0E5ADD57-A6C7-4BD5-9ADD-735DBE59CB07}" type="presOf" srcId="{39212B25-81BA-4A52-983E-4D825D83F694}" destId="{5A9D207E-B971-4A5F-94B9-4C6EC2B84619}" srcOrd="0" destOrd="0" presId="urn:microsoft.com/office/officeart/2005/8/layout/radial1"/>
    <dgm:cxn modelId="{21462BB6-3954-4041-906D-52CCDF9A9FD7}" type="presOf" srcId="{7829B954-DA99-4AAC-9F4B-38F91C1163BA}" destId="{ED3DE86C-ADDD-4A1A-B208-E62A92FAEB58}" srcOrd="0" destOrd="0" presId="urn:microsoft.com/office/officeart/2005/8/layout/radial1"/>
    <dgm:cxn modelId="{1EC5F944-BC15-4322-BD6C-3417ADE02B61}" type="presOf" srcId="{C5D03E58-2A74-404F-AF14-E52411C5ACFC}" destId="{F81F44F3-2B9E-476F-8C22-AD89F6BD0818}" srcOrd="0" destOrd="0" presId="urn:microsoft.com/office/officeart/2005/8/layout/radial1"/>
    <dgm:cxn modelId="{8AD3D6DA-8B0E-40D8-B0EB-E7CCC30C0EB1}" type="presOf" srcId="{ED4D1B99-479B-4760-B31D-C83E7AB291E2}" destId="{081EB0C4-4C66-4A3D-ABC8-DCA43E2401EC}" srcOrd="0" destOrd="0" presId="urn:microsoft.com/office/officeart/2005/8/layout/radial1"/>
    <dgm:cxn modelId="{7CECBAA3-9D23-4842-9729-4CE6A1F08E7B}" type="presOf" srcId="{46518CF3-9594-4B31-AB05-D904A95E4F56}" destId="{A311F40C-2593-4761-8BC5-A1459685DDEC}" srcOrd="0" destOrd="0" presId="urn:microsoft.com/office/officeart/2005/8/layout/radial1"/>
    <dgm:cxn modelId="{92FC6C8F-6933-48A5-9B2C-96F332F5EDDB}" type="presParOf" srcId="{2F1B28DF-3DED-4A04-BFD1-91585D9DC0B4}" destId="{5A9D207E-B971-4A5F-94B9-4C6EC2B84619}" srcOrd="0" destOrd="0" presId="urn:microsoft.com/office/officeart/2005/8/layout/radial1"/>
    <dgm:cxn modelId="{CAFD7A9F-3A4E-42EA-B3B9-81C08E5AF3AF}" type="presParOf" srcId="{2F1B28DF-3DED-4A04-BFD1-91585D9DC0B4}" destId="{C0AC474A-10A1-4392-AB67-895CFDE7AD68}" srcOrd="1" destOrd="0" presId="urn:microsoft.com/office/officeart/2005/8/layout/radial1"/>
    <dgm:cxn modelId="{48BB7D70-86C4-4C9E-8208-1CD59FA2EF57}" type="presParOf" srcId="{C0AC474A-10A1-4392-AB67-895CFDE7AD68}" destId="{071DF206-D945-4175-AC34-F209610D2A10}" srcOrd="0" destOrd="0" presId="urn:microsoft.com/office/officeart/2005/8/layout/radial1"/>
    <dgm:cxn modelId="{5C9C6C02-5E3D-4B8F-A787-3E66CAEA8B05}" type="presParOf" srcId="{2F1B28DF-3DED-4A04-BFD1-91585D9DC0B4}" destId="{A311F40C-2593-4761-8BC5-A1459685DDEC}" srcOrd="2" destOrd="0" presId="urn:microsoft.com/office/officeart/2005/8/layout/radial1"/>
    <dgm:cxn modelId="{6E640C6B-EE2E-444B-92B4-C688695B26EB}" type="presParOf" srcId="{2F1B28DF-3DED-4A04-BFD1-91585D9DC0B4}" destId="{6E03ACE3-5120-4FD9-BC05-7E258289A62B}" srcOrd="3" destOrd="0" presId="urn:microsoft.com/office/officeart/2005/8/layout/radial1"/>
    <dgm:cxn modelId="{3E277F68-B1D8-4F26-9A0C-2816AE9E6D25}" type="presParOf" srcId="{6E03ACE3-5120-4FD9-BC05-7E258289A62B}" destId="{214E296F-EDB4-4F3F-BFD4-F51DAD3918F1}" srcOrd="0" destOrd="0" presId="urn:microsoft.com/office/officeart/2005/8/layout/radial1"/>
    <dgm:cxn modelId="{CCB106EC-9DEB-40BE-80B5-E383C7CBE200}" type="presParOf" srcId="{2F1B28DF-3DED-4A04-BFD1-91585D9DC0B4}" destId="{677B8766-248D-490F-AF09-B8D5A206C01D}" srcOrd="4" destOrd="0" presId="urn:microsoft.com/office/officeart/2005/8/layout/radial1"/>
    <dgm:cxn modelId="{24A36A52-C127-4193-AC9B-426D5A3C449B}" type="presParOf" srcId="{2F1B28DF-3DED-4A04-BFD1-91585D9DC0B4}" destId="{AF67307F-4E8C-4EAA-BFE7-C926D5F9B008}" srcOrd="5" destOrd="0" presId="urn:microsoft.com/office/officeart/2005/8/layout/radial1"/>
    <dgm:cxn modelId="{EE71F57B-6C69-452D-A7B9-6E9682B58CF5}" type="presParOf" srcId="{AF67307F-4E8C-4EAA-BFE7-C926D5F9B008}" destId="{C9259890-E46B-4FDE-AED2-FCD1F372A1A0}" srcOrd="0" destOrd="0" presId="urn:microsoft.com/office/officeart/2005/8/layout/radial1"/>
    <dgm:cxn modelId="{B8D8D928-4C2A-49F6-AAB5-1A660A9F88DF}" type="presParOf" srcId="{2F1B28DF-3DED-4A04-BFD1-91585D9DC0B4}" destId="{E09B6498-7020-4CAC-8C82-E532C24D933F}" srcOrd="6" destOrd="0" presId="urn:microsoft.com/office/officeart/2005/8/layout/radial1"/>
    <dgm:cxn modelId="{500FC2C2-D03D-40ED-ABF5-90C62F224D9A}" type="presParOf" srcId="{2F1B28DF-3DED-4A04-BFD1-91585D9DC0B4}" destId="{35F7E728-E686-4C64-80EF-FBA224F3F4B9}" srcOrd="7" destOrd="0" presId="urn:microsoft.com/office/officeart/2005/8/layout/radial1"/>
    <dgm:cxn modelId="{8C7ED26A-7C94-4B76-A53A-EB653376CE53}" type="presParOf" srcId="{35F7E728-E686-4C64-80EF-FBA224F3F4B9}" destId="{AD8C4AD4-44A0-4558-ACEE-F125EFA46A4E}" srcOrd="0" destOrd="0" presId="urn:microsoft.com/office/officeart/2005/8/layout/radial1"/>
    <dgm:cxn modelId="{324EC9E9-F05A-4BD8-9F03-A765E1BDA625}" type="presParOf" srcId="{2F1B28DF-3DED-4A04-BFD1-91585D9DC0B4}" destId="{F15E7EFD-C1D9-4567-A1F6-0BD102143D1A}" srcOrd="8" destOrd="0" presId="urn:microsoft.com/office/officeart/2005/8/layout/radial1"/>
    <dgm:cxn modelId="{F6538F4E-29BC-4FA6-AE72-2636E731E563}" type="presParOf" srcId="{2F1B28DF-3DED-4A04-BFD1-91585D9DC0B4}" destId="{44323576-6478-43CF-80DD-3FCD47FA714F}" srcOrd="9" destOrd="0" presId="urn:microsoft.com/office/officeart/2005/8/layout/radial1"/>
    <dgm:cxn modelId="{75C3B1C1-C729-4B58-A144-66A648EC71A2}" type="presParOf" srcId="{44323576-6478-43CF-80DD-3FCD47FA714F}" destId="{22F1A913-1306-42EE-968D-5A2F399904C1}" srcOrd="0" destOrd="0" presId="urn:microsoft.com/office/officeart/2005/8/layout/radial1"/>
    <dgm:cxn modelId="{65732E50-1A0E-404E-A5E2-37D4BCA95DF6}" type="presParOf" srcId="{2F1B28DF-3DED-4A04-BFD1-91585D9DC0B4}" destId="{54B3AADD-2FC9-4FF3-A7E2-0E2949C057E8}" srcOrd="10" destOrd="0" presId="urn:microsoft.com/office/officeart/2005/8/layout/radial1"/>
    <dgm:cxn modelId="{26E74911-B6D6-4427-87F9-F22662AD481F}" type="presParOf" srcId="{2F1B28DF-3DED-4A04-BFD1-91585D9DC0B4}" destId="{EDA93E66-83AE-402C-999A-ED18910DCA6C}" srcOrd="11" destOrd="0" presId="urn:microsoft.com/office/officeart/2005/8/layout/radial1"/>
    <dgm:cxn modelId="{53B3AD68-9B71-4262-AAD3-66A8C8FD8D33}" type="presParOf" srcId="{EDA93E66-83AE-402C-999A-ED18910DCA6C}" destId="{5B322FC0-9950-4A16-9A2F-1FFD85425E35}" srcOrd="0" destOrd="0" presId="urn:microsoft.com/office/officeart/2005/8/layout/radial1"/>
    <dgm:cxn modelId="{058D73DA-705B-4DD4-9389-9EE70418FC38}" type="presParOf" srcId="{2F1B28DF-3DED-4A04-BFD1-91585D9DC0B4}" destId="{D31EEA5B-0D12-4527-8EB7-87F77D4EA7F2}" srcOrd="12" destOrd="0" presId="urn:microsoft.com/office/officeart/2005/8/layout/radial1"/>
    <dgm:cxn modelId="{5F9DD30F-9148-4A16-98A6-04070BD9D410}" type="presParOf" srcId="{2F1B28DF-3DED-4A04-BFD1-91585D9DC0B4}" destId="{5D627A7D-6509-4C61-B400-14CEC7BFC7B3}" srcOrd="13" destOrd="0" presId="urn:microsoft.com/office/officeart/2005/8/layout/radial1"/>
    <dgm:cxn modelId="{452D28EF-361B-4714-935C-9FF8EF38B09B}" type="presParOf" srcId="{5D627A7D-6509-4C61-B400-14CEC7BFC7B3}" destId="{1B3DE855-8638-4C32-9255-613E83890E74}" srcOrd="0" destOrd="0" presId="urn:microsoft.com/office/officeart/2005/8/layout/radial1"/>
    <dgm:cxn modelId="{67E1EF8A-BFE5-44C3-8C0F-444305F36849}" type="presParOf" srcId="{2F1B28DF-3DED-4A04-BFD1-91585D9DC0B4}" destId="{ED3DE86C-ADDD-4A1A-B208-E62A92FAEB58}" srcOrd="14" destOrd="0" presId="urn:microsoft.com/office/officeart/2005/8/layout/radial1"/>
    <dgm:cxn modelId="{E1E34B77-1515-4A1F-9921-946FF199C0EC}" type="presParOf" srcId="{2F1B28DF-3DED-4A04-BFD1-91585D9DC0B4}" destId="{075877F5-C6E3-4D22-9724-B6209CA94301}" srcOrd="15" destOrd="0" presId="urn:microsoft.com/office/officeart/2005/8/layout/radial1"/>
    <dgm:cxn modelId="{A74714E3-E2C6-4542-AD50-8E26DD739829}" type="presParOf" srcId="{075877F5-C6E3-4D22-9724-B6209CA94301}" destId="{201C25EF-EFDD-4AE0-9D24-6828B6F8A76D}" srcOrd="0" destOrd="0" presId="urn:microsoft.com/office/officeart/2005/8/layout/radial1"/>
    <dgm:cxn modelId="{B89664DE-6A11-4A2D-9C9F-02109850D97C}" type="presParOf" srcId="{2F1B28DF-3DED-4A04-BFD1-91585D9DC0B4}" destId="{880B1924-0D0F-4061-85BE-30ABDA288C17}" srcOrd="16" destOrd="0" presId="urn:microsoft.com/office/officeart/2005/8/layout/radial1"/>
    <dgm:cxn modelId="{3C21E098-D514-41FD-834B-76F3A0BAD595}" type="presParOf" srcId="{2F1B28DF-3DED-4A04-BFD1-91585D9DC0B4}" destId="{20702F1E-B134-4122-A02F-FAF209F51172}" srcOrd="17" destOrd="0" presId="urn:microsoft.com/office/officeart/2005/8/layout/radial1"/>
    <dgm:cxn modelId="{CAC4F68B-11C4-484E-AAE1-726BEDD567E6}" type="presParOf" srcId="{20702F1E-B134-4122-A02F-FAF209F51172}" destId="{DE106F6D-1CAC-475D-95DB-74FD1BE8B834}" srcOrd="0" destOrd="0" presId="urn:microsoft.com/office/officeart/2005/8/layout/radial1"/>
    <dgm:cxn modelId="{44B4CC3C-20F4-402E-BF6C-37DEF1E6774F}" type="presParOf" srcId="{2F1B28DF-3DED-4A04-BFD1-91585D9DC0B4}" destId="{F81F44F3-2B9E-476F-8C22-AD89F6BD0818}" srcOrd="18" destOrd="0" presId="urn:microsoft.com/office/officeart/2005/8/layout/radial1"/>
    <dgm:cxn modelId="{5A1C81E1-A162-4A47-9ED5-286B76A89770}" type="presParOf" srcId="{2F1B28DF-3DED-4A04-BFD1-91585D9DC0B4}" destId="{11838749-F4C3-43F3-B19D-C2987EA6089A}" srcOrd="19" destOrd="0" presId="urn:microsoft.com/office/officeart/2005/8/layout/radial1"/>
    <dgm:cxn modelId="{EE311FF8-A173-462C-8D07-C9EB90A58F52}" type="presParOf" srcId="{11838749-F4C3-43F3-B19D-C2987EA6089A}" destId="{3F9CCBD8-6EB6-4D5C-A3DA-3DCFB93C5A1C}" srcOrd="0" destOrd="0" presId="urn:microsoft.com/office/officeart/2005/8/layout/radial1"/>
    <dgm:cxn modelId="{C5EBD7AB-DEE8-4E11-BB5D-98ED91E02C2C}" type="presParOf" srcId="{2F1B28DF-3DED-4A04-BFD1-91585D9DC0B4}" destId="{A8BECB38-7293-4F0D-AADA-E4D42B2C46E3}" srcOrd="20" destOrd="0" presId="urn:microsoft.com/office/officeart/2005/8/layout/radial1"/>
    <dgm:cxn modelId="{10B4DB1D-2E84-4907-8959-E79CE5095EF6}" type="presParOf" srcId="{2F1B28DF-3DED-4A04-BFD1-91585D9DC0B4}" destId="{7883BD7E-3FAF-484C-8F8A-0E11A689D995}" srcOrd="21" destOrd="0" presId="urn:microsoft.com/office/officeart/2005/8/layout/radial1"/>
    <dgm:cxn modelId="{CA9761C5-1535-4F58-9568-179CB19D5EEC}" type="presParOf" srcId="{7883BD7E-3FAF-484C-8F8A-0E11A689D995}" destId="{B9BAC790-EB6D-4BD8-9214-0E1CE41B44C6}" srcOrd="0" destOrd="0" presId="urn:microsoft.com/office/officeart/2005/8/layout/radial1"/>
    <dgm:cxn modelId="{99C72B8B-FCCE-4EB2-8CAC-0366EB5298DE}" type="presParOf" srcId="{2F1B28DF-3DED-4A04-BFD1-91585D9DC0B4}" destId="{FEF42165-72EC-407C-8188-A7CC39214F1F}" srcOrd="22" destOrd="0" presId="urn:microsoft.com/office/officeart/2005/8/layout/radial1"/>
    <dgm:cxn modelId="{6C7A3538-4ABA-44A0-BD16-029D6F419D33}" type="presParOf" srcId="{2F1B28DF-3DED-4A04-BFD1-91585D9DC0B4}" destId="{DE0179E2-1509-483A-A283-4204534B8079}" srcOrd="23" destOrd="0" presId="urn:microsoft.com/office/officeart/2005/8/layout/radial1"/>
    <dgm:cxn modelId="{DB54621C-2C9E-437B-8591-E5273AD90A6E}" type="presParOf" srcId="{DE0179E2-1509-483A-A283-4204534B8079}" destId="{64EC6AF7-4C65-480A-85E7-655B686CA4CB}" srcOrd="0" destOrd="0" presId="urn:microsoft.com/office/officeart/2005/8/layout/radial1"/>
    <dgm:cxn modelId="{FBDA4F94-686E-41D1-8CD9-E1B73396C066}" type="presParOf" srcId="{2F1B28DF-3DED-4A04-BFD1-91585D9DC0B4}" destId="{081EB0C4-4C66-4A3D-ABC8-DCA43E2401EC}" srcOrd="24" destOrd="0" presId="urn:microsoft.com/office/officeart/2005/8/layout/radial1"/>
    <dgm:cxn modelId="{283B71C9-88CF-4CCA-9A9A-8889D6BC79CC}" type="presParOf" srcId="{2F1B28DF-3DED-4A04-BFD1-91585D9DC0B4}" destId="{A0F5B553-E3C6-4CF8-925E-9A556B3C7FBA}" srcOrd="25" destOrd="0" presId="urn:microsoft.com/office/officeart/2005/8/layout/radial1"/>
    <dgm:cxn modelId="{02EE9094-CD14-4D09-81C3-C347EA9A5A05}" type="presParOf" srcId="{A0F5B553-E3C6-4CF8-925E-9A556B3C7FBA}" destId="{09F5F5ED-BED3-4393-A324-A787528FE9D0}" srcOrd="0" destOrd="0" presId="urn:microsoft.com/office/officeart/2005/8/layout/radial1"/>
    <dgm:cxn modelId="{D6554CDD-D349-4356-9FE6-3CB5404980F9}" type="presParOf" srcId="{2F1B28DF-3DED-4A04-BFD1-91585D9DC0B4}" destId="{27EFE0CE-0C21-4D34-9A38-4552FBEA5D78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D9B5E-3318-4F62-AFEF-2C20F2E2636A}">
      <dsp:nvSpPr>
        <dsp:cNvPr id="0" name=""/>
        <dsp:cNvSpPr/>
      </dsp:nvSpPr>
      <dsp:spPr>
        <a:xfrm>
          <a:off x="2813168" y="1844443"/>
          <a:ext cx="2603417" cy="737972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Vorsitz Oberbürgermeister</a:t>
          </a:r>
          <a:endParaRPr lang="de-DE" sz="1600" kern="1200" dirty="0"/>
        </a:p>
      </dsp:txBody>
      <dsp:txXfrm>
        <a:off x="3194430" y="1952516"/>
        <a:ext cx="1840893" cy="521826"/>
      </dsp:txXfrm>
    </dsp:sp>
    <dsp:sp modelId="{F81F04B4-2C68-4454-B7C3-0CB3F6006C39}">
      <dsp:nvSpPr>
        <dsp:cNvPr id="0" name=""/>
        <dsp:cNvSpPr/>
      </dsp:nvSpPr>
      <dsp:spPr>
        <a:xfrm rot="16286164">
          <a:off x="3638190" y="1339825"/>
          <a:ext cx="996857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996857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111697" y="1321258"/>
        <a:ext cx="49842" cy="49842"/>
      </dsp:txXfrm>
    </dsp:sp>
    <dsp:sp modelId="{3CD3EB5C-10BC-4B52-818A-3C97602EFC49}">
      <dsp:nvSpPr>
        <dsp:cNvPr id="0" name=""/>
        <dsp:cNvSpPr/>
      </dsp:nvSpPr>
      <dsp:spPr>
        <a:xfrm>
          <a:off x="3369700" y="29020"/>
          <a:ext cx="1579348" cy="818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Jobcenter Wuppertal</a:t>
          </a:r>
          <a:endParaRPr lang="de-DE" sz="1800" kern="1200" dirty="0"/>
        </a:p>
      </dsp:txBody>
      <dsp:txXfrm>
        <a:off x="3600990" y="148948"/>
        <a:ext cx="1116768" cy="579065"/>
      </dsp:txXfrm>
    </dsp:sp>
    <dsp:sp modelId="{EE02BD0D-0A44-45E3-A2F9-316EC15E8BA7}">
      <dsp:nvSpPr>
        <dsp:cNvPr id="0" name=""/>
        <dsp:cNvSpPr/>
      </dsp:nvSpPr>
      <dsp:spPr>
        <a:xfrm rot="18724601">
          <a:off x="4198582" y="1311778"/>
          <a:ext cx="1449190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1449190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>
        <a:off x="4886948" y="1281903"/>
        <a:ext cx="72459" cy="72459"/>
      </dsp:txXfrm>
    </dsp:sp>
    <dsp:sp modelId="{3DA9CC6B-D6A7-4A73-925E-DF75FA846969}">
      <dsp:nvSpPr>
        <dsp:cNvPr id="0" name=""/>
        <dsp:cNvSpPr/>
      </dsp:nvSpPr>
      <dsp:spPr>
        <a:xfrm>
          <a:off x="4953876" y="5"/>
          <a:ext cx="1579348" cy="818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Agentur für Arbeit</a:t>
          </a:r>
          <a:endParaRPr lang="de-DE" sz="1800" kern="1200" dirty="0"/>
        </a:p>
      </dsp:txBody>
      <dsp:txXfrm>
        <a:off x="5185166" y="119933"/>
        <a:ext cx="1116768" cy="579065"/>
      </dsp:txXfrm>
    </dsp:sp>
    <dsp:sp modelId="{D5255840-6D90-469B-992E-2FF1DB985D92}">
      <dsp:nvSpPr>
        <dsp:cNvPr id="0" name=""/>
        <dsp:cNvSpPr/>
      </dsp:nvSpPr>
      <dsp:spPr>
        <a:xfrm rot="19937988">
          <a:off x="4601306" y="1347003"/>
          <a:ext cx="2303503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2303503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>
        <a:off x="5695470" y="1295770"/>
        <a:ext cx="115175" cy="115175"/>
      </dsp:txXfrm>
    </dsp:sp>
    <dsp:sp modelId="{C252FA7D-EF2A-41C9-B4BF-B6DC96DDB5B4}">
      <dsp:nvSpPr>
        <dsp:cNvPr id="0" name=""/>
        <dsp:cNvSpPr/>
      </dsp:nvSpPr>
      <dsp:spPr>
        <a:xfrm>
          <a:off x="6538031" y="117181"/>
          <a:ext cx="1579348" cy="81892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Regional-agentur</a:t>
          </a:r>
          <a:endParaRPr lang="de-DE" sz="1800" kern="1200" dirty="0"/>
        </a:p>
      </dsp:txBody>
      <dsp:txXfrm>
        <a:off x="6769321" y="237109"/>
        <a:ext cx="1116768" cy="579065"/>
      </dsp:txXfrm>
    </dsp:sp>
    <dsp:sp modelId="{8413EEEE-6547-4F3A-95EB-6722A12A23D2}">
      <dsp:nvSpPr>
        <dsp:cNvPr id="0" name=""/>
        <dsp:cNvSpPr/>
      </dsp:nvSpPr>
      <dsp:spPr>
        <a:xfrm rot="20685834">
          <a:off x="5023504" y="1727104"/>
          <a:ext cx="1707131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1707131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/>
        </a:p>
      </dsp:txBody>
      <dsp:txXfrm>
        <a:off x="5834392" y="1690781"/>
        <a:ext cx="85356" cy="85356"/>
      </dsp:txXfrm>
    </dsp:sp>
    <dsp:sp modelId="{BAB9515A-02C2-4377-ADCF-E4DAAFE39975}">
      <dsp:nvSpPr>
        <dsp:cNvPr id="0" name=""/>
        <dsp:cNvSpPr/>
      </dsp:nvSpPr>
      <dsp:spPr>
        <a:xfrm>
          <a:off x="6610054" y="909271"/>
          <a:ext cx="1579348" cy="81892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DGB</a:t>
          </a:r>
          <a:endParaRPr lang="de-DE" sz="1800" kern="1200" dirty="0"/>
        </a:p>
      </dsp:txBody>
      <dsp:txXfrm>
        <a:off x="6841344" y="1029199"/>
        <a:ext cx="1116768" cy="579065"/>
      </dsp:txXfrm>
    </dsp:sp>
    <dsp:sp modelId="{4F303DC7-5B2E-415F-AF8A-9A9443A7E171}">
      <dsp:nvSpPr>
        <dsp:cNvPr id="0" name=""/>
        <dsp:cNvSpPr/>
      </dsp:nvSpPr>
      <dsp:spPr>
        <a:xfrm rot="21494801">
          <a:off x="5408764" y="2148027"/>
          <a:ext cx="1270145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1270145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6012084" y="2122629"/>
        <a:ext cx="63507" cy="63507"/>
      </dsp:txXfrm>
    </dsp:sp>
    <dsp:sp modelId="{E2531D16-1ECC-4FBD-895E-BFA827E06CB6}">
      <dsp:nvSpPr>
        <dsp:cNvPr id="0" name=""/>
        <dsp:cNvSpPr/>
      </dsp:nvSpPr>
      <dsp:spPr>
        <a:xfrm>
          <a:off x="6677240" y="1701360"/>
          <a:ext cx="1579348" cy="81892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IHK</a:t>
          </a:r>
          <a:endParaRPr lang="de-DE" sz="1800" kern="1200" dirty="0"/>
        </a:p>
      </dsp:txBody>
      <dsp:txXfrm>
        <a:off x="6908530" y="1821288"/>
        <a:ext cx="1116768" cy="579065"/>
      </dsp:txXfrm>
    </dsp:sp>
    <dsp:sp modelId="{00896E16-E68A-4E0B-ADEC-F822CAAC9DF6}">
      <dsp:nvSpPr>
        <dsp:cNvPr id="0" name=""/>
        <dsp:cNvSpPr/>
      </dsp:nvSpPr>
      <dsp:spPr>
        <a:xfrm rot="696404">
          <a:off x="5152589" y="2584666"/>
          <a:ext cx="1601353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1601353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913233" y="2550988"/>
        <a:ext cx="80067" cy="80067"/>
      </dsp:txXfrm>
    </dsp:sp>
    <dsp:sp modelId="{7EE998AC-5195-4555-92F5-6522AD5C3F91}">
      <dsp:nvSpPr>
        <dsp:cNvPr id="0" name=""/>
        <dsp:cNvSpPr/>
      </dsp:nvSpPr>
      <dsp:spPr>
        <a:xfrm>
          <a:off x="6682070" y="2493445"/>
          <a:ext cx="1579348" cy="81892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VBU</a:t>
          </a:r>
          <a:endParaRPr lang="de-DE" sz="1800" kern="1200" dirty="0"/>
        </a:p>
      </dsp:txBody>
      <dsp:txXfrm>
        <a:off x="6913360" y="2613373"/>
        <a:ext cx="1116768" cy="579065"/>
      </dsp:txXfrm>
    </dsp:sp>
    <dsp:sp modelId="{09C19F5B-8D01-461D-BC00-83F93295096E}">
      <dsp:nvSpPr>
        <dsp:cNvPr id="0" name=""/>
        <dsp:cNvSpPr/>
      </dsp:nvSpPr>
      <dsp:spPr>
        <a:xfrm rot="1458506">
          <a:off x="4709880" y="2969653"/>
          <a:ext cx="2186517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2186517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/>
        </a:p>
      </dsp:txBody>
      <dsp:txXfrm>
        <a:off x="5748476" y="2921345"/>
        <a:ext cx="109325" cy="109325"/>
      </dsp:txXfrm>
    </dsp:sp>
    <dsp:sp modelId="{141CD3C2-0174-458A-BAE7-13C0B502C68C}">
      <dsp:nvSpPr>
        <dsp:cNvPr id="0" name=""/>
        <dsp:cNvSpPr/>
      </dsp:nvSpPr>
      <dsp:spPr>
        <a:xfrm>
          <a:off x="6605231" y="3285539"/>
          <a:ext cx="1579348" cy="81892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Kreishand-</a:t>
          </a:r>
          <a:r>
            <a:rPr lang="de-DE" sz="1600" kern="1200" dirty="0" err="1" smtClean="0"/>
            <a:t>werkerschaft</a:t>
          </a:r>
          <a:endParaRPr lang="de-DE" sz="1600" kern="1200" dirty="0"/>
        </a:p>
      </dsp:txBody>
      <dsp:txXfrm>
        <a:off x="6836521" y="3405467"/>
        <a:ext cx="1116768" cy="579065"/>
      </dsp:txXfrm>
    </dsp:sp>
    <dsp:sp modelId="{37EF752E-4C13-4470-A358-466C6977D0B6}">
      <dsp:nvSpPr>
        <dsp:cNvPr id="0" name=""/>
        <dsp:cNvSpPr/>
      </dsp:nvSpPr>
      <dsp:spPr>
        <a:xfrm rot="2644151">
          <a:off x="4274232" y="3071307"/>
          <a:ext cx="1466850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1466850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970986" y="3040991"/>
        <a:ext cx="73342" cy="73342"/>
      </dsp:txXfrm>
    </dsp:sp>
    <dsp:sp modelId="{2D8FAEA3-9C35-4DF2-A059-48890EE4724C}">
      <dsp:nvSpPr>
        <dsp:cNvPr id="0" name=""/>
        <dsp:cNvSpPr/>
      </dsp:nvSpPr>
      <dsp:spPr>
        <a:xfrm>
          <a:off x="5093062" y="3520818"/>
          <a:ext cx="1771199" cy="993601"/>
        </a:xfrm>
        <a:prstGeom prst="ellipse">
          <a:avLst/>
        </a:prstGeom>
        <a:solidFill>
          <a:srgbClr val="3A7C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Bergische Uni Wuppertal </a:t>
          </a:r>
          <a:endParaRPr lang="de-DE" sz="1800" kern="1200" dirty="0"/>
        </a:p>
      </dsp:txBody>
      <dsp:txXfrm>
        <a:off x="5352448" y="3666327"/>
        <a:ext cx="1252427" cy="702583"/>
      </dsp:txXfrm>
    </dsp:sp>
    <dsp:sp modelId="{0DB04631-D955-4AF6-80E4-A046A3F09429}">
      <dsp:nvSpPr>
        <dsp:cNvPr id="0" name=""/>
        <dsp:cNvSpPr/>
      </dsp:nvSpPr>
      <dsp:spPr>
        <a:xfrm rot="9043772">
          <a:off x="1498974" y="3066047"/>
          <a:ext cx="2166761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2166761" y="6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/>
        </a:p>
      </dsp:txBody>
      <dsp:txXfrm rot="10800000">
        <a:off x="2528186" y="3018233"/>
        <a:ext cx="108338" cy="108338"/>
      </dsp:txXfrm>
    </dsp:sp>
    <dsp:sp modelId="{A2F788A4-F3D2-4B38-85E4-D1307E1A5140}">
      <dsp:nvSpPr>
        <dsp:cNvPr id="0" name=""/>
        <dsp:cNvSpPr/>
      </dsp:nvSpPr>
      <dsp:spPr>
        <a:xfrm>
          <a:off x="124512" y="3456382"/>
          <a:ext cx="1772034" cy="994045"/>
        </a:xfrm>
        <a:prstGeom prst="ellipse">
          <a:avLst/>
        </a:prstGeom>
        <a:solidFill>
          <a:srgbClr val="3A7C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Schule trifft Arbeitswelt (STAR) </a:t>
          </a:r>
          <a:endParaRPr lang="de-DE" sz="1800" kern="1200" dirty="0"/>
        </a:p>
      </dsp:txBody>
      <dsp:txXfrm>
        <a:off x="384020" y="3601957"/>
        <a:ext cx="1253018" cy="702895"/>
      </dsp:txXfrm>
    </dsp:sp>
    <dsp:sp modelId="{C86F337C-1E23-45BA-A311-2ACDF57AB060}">
      <dsp:nvSpPr>
        <dsp:cNvPr id="0" name=""/>
        <dsp:cNvSpPr/>
      </dsp:nvSpPr>
      <dsp:spPr>
        <a:xfrm rot="5142116">
          <a:off x="3707098" y="3045441"/>
          <a:ext cx="941575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941575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154346" y="3028256"/>
        <a:ext cx="47078" cy="47078"/>
      </dsp:txXfrm>
    </dsp:sp>
    <dsp:sp modelId="{E23D4150-CB5D-4D61-83CD-75CE09D62254}">
      <dsp:nvSpPr>
        <dsp:cNvPr id="0" name=""/>
        <dsp:cNvSpPr/>
      </dsp:nvSpPr>
      <dsp:spPr>
        <a:xfrm>
          <a:off x="3364874" y="3520819"/>
          <a:ext cx="1771199" cy="993601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untere u. obere Schulaufsicht</a:t>
          </a:r>
          <a:endParaRPr lang="de-DE" sz="1600" kern="1200" dirty="0"/>
        </a:p>
      </dsp:txBody>
      <dsp:txXfrm>
        <a:off x="3624260" y="3666328"/>
        <a:ext cx="1252427" cy="702583"/>
      </dsp:txXfrm>
    </dsp:sp>
    <dsp:sp modelId="{03E1BB40-B31B-4221-85F8-06E777862204}">
      <dsp:nvSpPr>
        <dsp:cNvPr id="0" name=""/>
        <dsp:cNvSpPr/>
      </dsp:nvSpPr>
      <dsp:spPr>
        <a:xfrm rot="7886147">
          <a:off x="2689475" y="3065534"/>
          <a:ext cx="1335229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1335229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3323709" y="3038508"/>
        <a:ext cx="66761" cy="66761"/>
      </dsp:txXfrm>
    </dsp:sp>
    <dsp:sp modelId="{BFD04491-521E-44AC-A919-A3E6162082F5}">
      <dsp:nvSpPr>
        <dsp:cNvPr id="0" name=""/>
        <dsp:cNvSpPr/>
      </dsp:nvSpPr>
      <dsp:spPr>
        <a:xfrm>
          <a:off x="1636680" y="3520803"/>
          <a:ext cx="1771199" cy="993601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Schulform-sprecher</a:t>
          </a:r>
          <a:endParaRPr lang="de-DE" sz="1800" kern="1200" dirty="0"/>
        </a:p>
      </dsp:txBody>
      <dsp:txXfrm>
        <a:off x="1896066" y="3666312"/>
        <a:ext cx="1252427" cy="702583"/>
      </dsp:txXfrm>
    </dsp:sp>
    <dsp:sp modelId="{5C5D12AB-DCE7-4155-BD80-633009B85275}">
      <dsp:nvSpPr>
        <dsp:cNvPr id="0" name=""/>
        <dsp:cNvSpPr/>
      </dsp:nvSpPr>
      <dsp:spPr>
        <a:xfrm rot="12564382">
          <a:off x="1318622" y="1297154"/>
          <a:ext cx="2363651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2363651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10800000">
        <a:off x="2441356" y="1244417"/>
        <a:ext cx="118182" cy="118182"/>
      </dsp:txXfrm>
    </dsp:sp>
    <dsp:sp modelId="{F84C74DA-A5F8-4B30-B315-6DF1BA8F9DF3}">
      <dsp:nvSpPr>
        <dsp:cNvPr id="0" name=""/>
        <dsp:cNvSpPr/>
      </dsp:nvSpPr>
      <dsp:spPr>
        <a:xfrm>
          <a:off x="47678" y="0"/>
          <a:ext cx="1733004" cy="818921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Stadtbetrieb Schule</a:t>
          </a:r>
          <a:endParaRPr lang="de-DE" sz="1800" kern="1200" dirty="0"/>
        </a:p>
      </dsp:txBody>
      <dsp:txXfrm>
        <a:off x="301471" y="119928"/>
        <a:ext cx="1225418" cy="579065"/>
      </dsp:txXfrm>
    </dsp:sp>
    <dsp:sp modelId="{F74BD0A0-8B09-41D7-99CD-B298BD26867B}">
      <dsp:nvSpPr>
        <dsp:cNvPr id="0" name=""/>
        <dsp:cNvSpPr/>
      </dsp:nvSpPr>
      <dsp:spPr>
        <a:xfrm rot="10873987">
          <a:off x="1506191" y="2165030"/>
          <a:ext cx="1310865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1310865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2128853" y="2138613"/>
        <a:ext cx="65543" cy="65543"/>
      </dsp:txXfrm>
    </dsp:sp>
    <dsp:sp modelId="{4678BE8D-3363-434C-91F7-2355B9FA1B8F}">
      <dsp:nvSpPr>
        <dsp:cNvPr id="0" name=""/>
        <dsp:cNvSpPr/>
      </dsp:nvSpPr>
      <dsp:spPr>
        <a:xfrm>
          <a:off x="3" y="1728190"/>
          <a:ext cx="1506920" cy="825768"/>
        </a:xfrm>
        <a:prstGeom prst="ellipse">
          <a:avLst/>
        </a:prstGeom>
        <a:solidFill>
          <a:srgbClr val="C4BD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Gleich-stellungs-stelle</a:t>
          </a:r>
          <a:endParaRPr lang="de-DE" sz="1800" kern="1200" dirty="0"/>
        </a:p>
      </dsp:txBody>
      <dsp:txXfrm>
        <a:off x="220686" y="1849121"/>
        <a:ext cx="1065554" cy="583906"/>
      </dsp:txXfrm>
    </dsp:sp>
    <dsp:sp modelId="{5851C16A-5770-4326-8795-DDDC36B93797}">
      <dsp:nvSpPr>
        <dsp:cNvPr id="0" name=""/>
        <dsp:cNvSpPr/>
      </dsp:nvSpPr>
      <dsp:spPr>
        <a:xfrm rot="11643676">
          <a:off x="1379051" y="1745654"/>
          <a:ext cx="1787126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1787126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00" kern="1200"/>
        </a:p>
      </dsp:txBody>
      <dsp:txXfrm rot="10800000">
        <a:off x="2227936" y="1707330"/>
        <a:ext cx="89356" cy="89356"/>
      </dsp:txXfrm>
    </dsp:sp>
    <dsp:sp modelId="{D750F5B4-BDAC-45FC-AEA1-428BE6CFD27A}">
      <dsp:nvSpPr>
        <dsp:cNvPr id="0" name=""/>
        <dsp:cNvSpPr/>
      </dsp:nvSpPr>
      <dsp:spPr>
        <a:xfrm>
          <a:off x="4" y="1008113"/>
          <a:ext cx="1488768" cy="722260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Jugendamt</a:t>
          </a:r>
          <a:endParaRPr lang="de-DE" sz="1800" kern="1200" dirty="0"/>
        </a:p>
      </dsp:txBody>
      <dsp:txXfrm>
        <a:off x="218029" y="1113886"/>
        <a:ext cx="1052718" cy="510714"/>
      </dsp:txXfrm>
    </dsp:sp>
    <dsp:sp modelId="{1B85A87B-A724-4EB0-97EC-4D336B6CAE39}">
      <dsp:nvSpPr>
        <dsp:cNvPr id="0" name=""/>
        <dsp:cNvSpPr/>
      </dsp:nvSpPr>
      <dsp:spPr>
        <a:xfrm rot="10006706">
          <a:off x="1563697" y="2622056"/>
          <a:ext cx="1569772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1569772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 dirty="0"/>
        </a:p>
      </dsp:txBody>
      <dsp:txXfrm rot="10800000">
        <a:off x="2309339" y="2589167"/>
        <a:ext cx="78488" cy="78488"/>
      </dsp:txXfrm>
    </dsp:sp>
    <dsp:sp modelId="{C4303F44-7CB0-4490-866A-64388ED9AAEB}">
      <dsp:nvSpPr>
        <dsp:cNvPr id="0" name=""/>
        <dsp:cNvSpPr/>
      </dsp:nvSpPr>
      <dsp:spPr>
        <a:xfrm>
          <a:off x="1686" y="2520281"/>
          <a:ext cx="1645559" cy="932427"/>
        </a:xfrm>
        <a:prstGeom prst="ellipse">
          <a:avLst/>
        </a:prstGeom>
        <a:solidFill>
          <a:srgbClr val="C4BD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Integration und Zuwanderung</a:t>
          </a:r>
          <a:endParaRPr lang="de-DE" sz="1600" kern="1200" dirty="0"/>
        </a:p>
      </dsp:txBody>
      <dsp:txXfrm>
        <a:off x="242673" y="2656832"/>
        <a:ext cx="1163585" cy="659325"/>
      </dsp:txXfrm>
    </dsp:sp>
    <dsp:sp modelId="{6A0AB5F3-005F-4A00-8F8D-B4BDFB9AC781}">
      <dsp:nvSpPr>
        <dsp:cNvPr id="0" name=""/>
        <dsp:cNvSpPr/>
      </dsp:nvSpPr>
      <dsp:spPr>
        <a:xfrm rot="13743581">
          <a:off x="2661102" y="1327168"/>
          <a:ext cx="1380984" cy="12709"/>
        </a:xfrm>
        <a:custGeom>
          <a:avLst/>
          <a:gdLst/>
          <a:ahLst/>
          <a:cxnLst/>
          <a:rect l="0" t="0" r="0" b="0"/>
          <a:pathLst>
            <a:path>
              <a:moveTo>
                <a:pt x="0" y="6354"/>
              </a:moveTo>
              <a:lnTo>
                <a:pt x="1380984" y="6354"/>
              </a:lnTo>
            </a:path>
          </a:pathLst>
        </a:cu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3317070" y="1298999"/>
        <a:ext cx="69049" cy="69049"/>
      </dsp:txXfrm>
    </dsp:sp>
    <dsp:sp modelId="{9BA7139C-5399-476B-B608-3A289843D155}">
      <dsp:nvSpPr>
        <dsp:cNvPr id="0" name=""/>
        <dsp:cNvSpPr/>
      </dsp:nvSpPr>
      <dsp:spPr>
        <a:xfrm>
          <a:off x="1785528" y="29045"/>
          <a:ext cx="1579348" cy="8189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Wirtschafts-förderung</a:t>
          </a:r>
          <a:r>
            <a:rPr lang="de-DE" sz="2000" kern="1200" dirty="0" smtClean="0"/>
            <a:t> </a:t>
          </a:r>
          <a:endParaRPr lang="de-DE" sz="2000" kern="1200" dirty="0"/>
        </a:p>
      </dsp:txBody>
      <dsp:txXfrm>
        <a:off x="2016818" y="148973"/>
        <a:ext cx="1116768" cy="579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D770-BC05-4CC2-B9B5-88CADE5802CE}" type="datetimeFigureOut">
              <a:rPr lang="de-DE" smtClean="0"/>
              <a:pPr/>
              <a:t>15.07.2019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8" y="9428171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488" y="9428171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DD83-16FD-4CD8-B70F-80906756219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22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4014" y="9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A6246-141B-4625-AC5C-1FD21A8C6F2E}" type="datetimeFigureOut">
              <a:rPr lang="de-DE" smtClean="0"/>
              <a:pPr/>
              <a:t>15.07.2019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428592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4014" y="9428592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54932-E8CF-4700-9B69-79A4B723F2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79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932-E8CF-4700-9B69-79A4B723F2D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89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932-E8CF-4700-9B69-79A4B723F2D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96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53054" y="4748567"/>
            <a:ext cx="5435336" cy="4498643"/>
          </a:xfrm>
        </p:spPr>
        <p:txBody>
          <a:bodyPr/>
          <a:lstStyle/>
          <a:p>
            <a:endParaRPr lang="de-DE" dirty="0"/>
          </a:p>
          <a:p>
            <a:endParaRPr lang="de-DE" i="0" baseline="0" dirty="0" smtClean="0"/>
          </a:p>
          <a:p>
            <a:endParaRPr lang="de-DE" i="0" dirty="0" smtClean="0"/>
          </a:p>
          <a:p>
            <a:endParaRPr lang="de-DE" i="1" dirty="0" smtClean="0"/>
          </a:p>
          <a:p>
            <a:pPr lvl="1"/>
            <a:endParaRPr lang="de-DE" sz="900" dirty="0" smtClean="0"/>
          </a:p>
          <a:p>
            <a:pPr lvl="1"/>
            <a:r>
              <a:rPr lang="de-DE" sz="900" dirty="0" smtClean="0"/>
              <a:t>.</a:t>
            </a:r>
          </a:p>
          <a:p>
            <a:pPr lvl="1"/>
            <a:endParaRPr lang="de-DE" sz="900" dirty="0" smtClean="0"/>
          </a:p>
          <a:p>
            <a:pPr lvl="1"/>
            <a:endParaRPr lang="de-DE" sz="900" dirty="0" smtClean="0"/>
          </a:p>
          <a:p>
            <a:endParaRPr lang="de-DE" sz="9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932-E8CF-4700-9B69-79A4B723F2D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63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53054" y="4748567"/>
            <a:ext cx="5435336" cy="4498643"/>
          </a:xfrm>
        </p:spPr>
        <p:txBody>
          <a:bodyPr/>
          <a:lstStyle/>
          <a:p>
            <a:endParaRPr lang="de-DE" dirty="0"/>
          </a:p>
          <a:p>
            <a:endParaRPr lang="de-DE" i="0" baseline="0" dirty="0" smtClean="0"/>
          </a:p>
          <a:p>
            <a:endParaRPr lang="de-DE" i="0" dirty="0" smtClean="0"/>
          </a:p>
          <a:p>
            <a:endParaRPr lang="de-DE" i="1" dirty="0" smtClean="0"/>
          </a:p>
          <a:p>
            <a:pPr lvl="1"/>
            <a:endParaRPr lang="de-DE" sz="900" dirty="0" smtClean="0"/>
          </a:p>
          <a:p>
            <a:pPr lvl="1"/>
            <a:r>
              <a:rPr lang="de-DE" sz="900" dirty="0" smtClean="0"/>
              <a:t>.</a:t>
            </a:r>
          </a:p>
          <a:p>
            <a:pPr lvl="1"/>
            <a:endParaRPr lang="de-DE" sz="900" dirty="0" smtClean="0"/>
          </a:p>
          <a:p>
            <a:pPr lvl="1"/>
            <a:endParaRPr lang="de-DE" sz="900" dirty="0" smtClean="0"/>
          </a:p>
          <a:p>
            <a:endParaRPr lang="de-DE" sz="9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932-E8CF-4700-9B69-79A4B723F2D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08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50888"/>
            <a:ext cx="4997450" cy="37496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b="1" dirty="0" smtClean="0"/>
              <a:t>Was ist eine </a:t>
            </a:r>
            <a:r>
              <a:rPr lang="de-DE" sz="1100" b="1" dirty="0"/>
              <a:t>B</a:t>
            </a:r>
            <a:r>
              <a:rPr lang="de-DE" sz="1100" b="1" dirty="0" smtClean="0"/>
              <a:t>erufsfelderkundung</a:t>
            </a:r>
            <a:r>
              <a:rPr lang="de-DE" sz="1100" b="1" dirty="0"/>
              <a:t>? </a:t>
            </a:r>
            <a:r>
              <a:rPr lang="de-DE" sz="1100" b="1" dirty="0" smtClean="0"/>
              <a:t> </a:t>
            </a:r>
          </a:p>
          <a:p>
            <a:r>
              <a:rPr lang="de-DE" sz="1100" b="1" dirty="0" smtClean="0">
                <a:solidFill>
                  <a:srgbClr val="FF0000"/>
                </a:solidFill>
              </a:rPr>
              <a:t>	</a:t>
            </a:r>
            <a:endParaRPr lang="de-DE" sz="1100" b="1" dirty="0" smtClean="0"/>
          </a:p>
          <a:p>
            <a:r>
              <a:rPr lang="de-DE" sz="1100" dirty="0"/>
              <a:t>Die Berufsfelderkundung ist den </a:t>
            </a:r>
            <a:r>
              <a:rPr lang="de-DE" sz="1100" dirty="0" smtClean="0"/>
              <a:t>Schüler-</a:t>
            </a:r>
            <a:r>
              <a:rPr lang="de-DE" sz="1100" dirty="0" err="1" smtClean="0"/>
              <a:t>innenpraktika</a:t>
            </a:r>
            <a:r>
              <a:rPr lang="de-DE" sz="1100" dirty="0" smtClean="0"/>
              <a:t> </a:t>
            </a:r>
            <a:r>
              <a:rPr lang="de-DE" sz="1100" dirty="0"/>
              <a:t>vorgeschaltet und bietet einen </a:t>
            </a:r>
            <a:r>
              <a:rPr lang="de-DE" sz="1100" b="1" dirty="0"/>
              <a:t>Erstkontakt</a:t>
            </a:r>
            <a:r>
              <a:rPr lang="de-DE" sz="1100" dirty="0"/>
              <a:t> </a:t>
            </a:r>
            <a:r>
              <a:rPr lang="de-DE" sz="1100" dirty="0" smtClean="0"/>
              <a:t>zur Berufswelt, dies </a:t>
            </a:r>
            <a:r>
              <a:rPr lang="de-DE" sz="1100" dirty="0"/>
              <a:t>geschieht vor Ort z.B. durch </a:t>
            </a:r>
            <a:r>
              <a:rPr lang="de-DE" sz="1100" b="1" dirty="0"/>
              <a:t>praktische Übungen</a:t>
            </a:r>
            <a:r>
              <a:rPr lang="de-DE" sz="1100" dirty="0"/>
              <a:t> und kleine Arbeitsproben, dem </a:t>
            </a:r>
            <a:r>
              <a:rPr lang="de-DE" sz="1100" b="1" dirty="0"/>
              <a:t>Austausch</a:t>
            </a:r>
            <a:r>
              <a:rPr lang="de-DE" sz="1100" dirty="0"/>
              <a:t> mit </a:t>
            </a:r>
            <a:r>
              <a:rPr lang="de-DE" sz="1100" dirty="0" smtClean="0"/>
              <a:t>Auszubildenden </a:t>
            </a:r>
            <a:r>
              <a:rPr lang="de-DE" sz="1100" dirty="0"/>
              <a:t>und </a:t>
            </a:r>
            <a:r>
              <a:rPr lang="de-DE" sz="1100" dirty="0" err="1" smtClean="0"/>
              <a:t>Ausbilder_innen</a:t>
            </a:r>
            <a:r>
              <a:rPr lang="de-DE" sz="1100" dirty="0" smtClean="0"/>
              <a:t> </a:t>
            </a:r>
            <a:r>
              <a:rPr lang="de-DE" sz="1100" dirty="0"/>
              <a:t>sowie dem </a:t>
            </a:r>
            <a:r>
              <a:rPr lang="de-DE" sz="1100" b="1" dirty="0"/>
              <a:t>Besuch einzelner Arbeitsplätze </a:t>
            </a:r>
            <a:r>
              <a:rPr lang="de-DE" sz="1100" dirty="0"/>
              <a:t>und Erläuterung zu den dortigen Tätigkeiten</a:t>
            </a:r>
            <a:r>
              <a:rPr lang="de-DE" sz="1100" dirty="0" smtClean="0"/>
              <a:t>. </a:t>
            </a:r>
          </a:p>
          <a:p>
            <a:r>
              <a:rPr lang="de-DE" sz="1100" dirty="0" smtClean="0"/>
              <a:t>Ziel: </a:t>
            </a:r>
            <a:r>
              <a:rPr lang="de-DE" sz="1100" dirty="0" err="1" smtClean="0"/>
              <a:t>SuS</a:t>
            </a:r>
            <a:r>
              <a:rPr lang="de-DE" sz="1100" dirty="0" smtClean="0"/>
              <a:t> bewerben </a:t>
            </a:r>
            <a:r>
              <a:rPr lang="de-DE" sz="1100" dirty="0"/>
              <a:t>sich </a:t>
            </a:r>
            <a:r>
              <a:rPr lang="de-DE" sz="1100" b="1" dirty="0"/>
              <a:t>gezielter um </a:t>
            </a:r>
            <a:r>
              <a:rPr lang="de-DE" sz="1100" b="1" dirty="0" smtClean="0"/>
              <a:t>Praktikumsstellen</a:t>
            </a:r>
            <a:r>
              <a:rPr lang="de-DE" sz="1100" dirty="0"/>
              <a:t>, wenn sie eine klare Vorstellung </a:t>
            </a:r>
            <a:r>
              <a:rPr lang="de-DE" sz="1100" dirty="0" smtClean="0"/>
              <a:t>haben. </a:t>
            </a:r>
            <a:endParaRPr lang="de-DE" sz="1100" dirty="0"/>
          </a:p>
          <a:p>
            <a:r>
              <a:rPr lang="de-DE" sz="1100" dirty="0" smtClean="0"/>
              <a:t>Jeder </a:t>
            </a:r>
            <a:r>
              <a:rPr lang="de-DE" sz="1100" dirty="0" err="1" smtClean="0"/>
              <a:t>SuS</a:t>
            </a:r>
            <a:r>
              <a:rPr lang="de-DE" sz="1100" dirty="0" smtClean="0"/>
              <a:t> soll drei verschiedene Berufsfelder kennenlernen.</a:t>
            </a:r>
          </a:p>
          <a:p>
            <a:r>
              <a:rPr lang="de-DE" sz="1100" b="1" dirty="0" smtClean="0"/>
              <a:t>Wie </a:t>
            </a:r>
            <a:r>
              <a:rPr lang="de-DE" sz="1100" b="1" dirty="0"/>
              <a:t>finden wir </a:t>
            </a:r>
            <a:r>
              <a:rPr lang="de-DE" sz="1100" b="1" dirty="0" smtClean="0"/>
              <a:t>für </a:t>
            </a:r>
            <a:r>
              <a:rPr lang="de-DE" sz="1100" b="1" dirty="0" err="1"/>
              <a:t>SuS</a:t>
            </a:r>
            <a:r>
              <a:rPr lang="de-DE" sz="1100" b="1" dirty="0"/>
              <a:t> drei eintägige Praktika</a:t>
            </a:r>
            <a:r>
              <a:rPr lang="de-DE" sz="1100" b="1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Der </a:t>
            </a:r>
            <a:r>
              <a:rPr lang="de-DE" sz="1100" dirty="0" err="1" smtClean="0"/>
              <a:t>Girls´und</a:t>
            </a:r>
            <a:r>
              <a:rPr lang="de-DE" sz="1100" dirty="0" smtClean="0"/>
              <a:t> Boys Day zählt als eine Berufserkundung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Ihre Partnerbetriebe können Angebote zur Verfügung stellen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Die Schule organisiert selbst die Suche weitere Plätze selbst.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Sie bedienen sich des Buchungsportals, dass die KoKo zur Verfügung stellt. Es handelt sich um ein </a:t>
            </a:r>
            <a:r>
              <a:rPr lang="de-DE" sz="1100" dirty="0"/>
              <a:t>o</a:t>
            </a:r>
            <a:r>
              <a:rPr lang="de-DE" sz="1100" dirty="0" smtClean="0"/>
              <a:t>nlinegestütztes Portal, in dem die </a:t>
            </a:r>
            <a:r>
              <a:rPr lang="de-DE" sz="1100" dirty="0"/>
              <a:t>B</a:t>
            </a:r>
            <a:r>
              <a:rPr lang="de-DE" sz="1100" dirty="0" smtClean="0"/>
              <a:t>etriebe  ihre Angebote einstellen. Die </a:t>
            </a:r>
            <a:r>
              <a:rPr lang="de-DE" sz="1100" dirty="0" err="1" smtClean="0"/>
              <a:t>Lehrer_innen</a:t>
            </a:r>
            <a:r>
              <a:rPr lang="de-DE" sz="1100" dirty="0" smtClean="0"/>
              <a:t> legen die Klassen an, hierauf können die </a:t>
            </a:r>
            <a:r>
              <a:rPr lang="de-DE" sz="1100" dirty="0" err="1" smtClean="0"/>
              <a:t>SuS</a:t>
            </a:r>
            <a:r>
              <a:rPr lang="de-DE" sz="1100" dirty="0" smtClean="0"/>
              <a:t> die Angebote der Betriebe sichten und bei </a:t>
            </a:r>
            <a:r>
              <a:rPr lang="de-DE" sz="1100" dirty="0"/>
              <a:t>I</a:t>
            </a:r>
            <a:r>
              <a:rPr lang="de-DE" sz="1100" dirty="0" smtClean="0"/>
              <a:t>nteresse sich vormerken. Aber Sie die Lehrer _innen sind </a:t>
            </a:r>
            <a:r>
              <a:rPr lang="de-DE" sz="1100" dirty="0" err="1" smtClean="0"/>
              <a:t>Bestimmer_innen</a:t>
            </a:r>
            <a:r>
              <a:rPr lang="de-DE" sz="1100" dirty="0" smtClean="0"/>
              <a:t> des </a:t>
            </a:r>
            <a:r>
              <a:rPr lang="de-DE" sz="1100" dirty="0"/>
              <a:t>V</a:t>
            </a:r>
            <a:r>
              <a:rPr lang="de-DE" sz="1100" dirty="0" smtClean="0"/>
              <a:t>erfahrens, d.h. nur wenn sie die Vormerkung freigeben, weil es das passende Angebot ist, gilt es als gebucht. Das Online-Portal bietet den </a:t>
            </a:r>
            <a:r>
              <a:rPr lang="de-DE" sz="1100" dirty="0" err="1" smtClean="0"/>
              <a:t>Lehrer_innenn</a:t>
            </a:r>
            <a:r>
              <a:rPr lang="de-DE" sz="1100" dirty="0" smtClean="0"/>
              <a:t> wie den </a:t>
            </a:r>
            <a:r>
              <a:rPr lang="de-DE" sz="1100" dirty="0" err="1" smtClean="0"/>
              <a:t>Schüler_innen</a:t>
            </a:r>
            <a:r>
              <a:rPr lang="de-DE" sz="1100" dirty="0" smtClean="0"/>
              <a:t> verschiedene Listenfunktionen, d.h. sie können auf der Ebene </a:t>
            </a:r>
            <a:r>
              <a:rPr lang="de-DE" sz="1100" dirty="0" err="1" smtClean="0"/>
              <a:t>jeder_s</a:t>
            </a:r>
            <a:r>
              <a:rPr lang="de-DE" sz="1100" dirty="0" smtClean="0"/>
              <a:t> einzelnen  </a:t>
            </a:r>
            <a:r>
              <a:rPr lang="de-DE" sz="1100" dirty="0" err="1" smtClean="0"/>
              <a:t>Schülers_in</a:t>
            </a:r>
            <a:r>
              <a:rPr lang="de-DE" sz="1100" dirty="0" smtClean="0"/>
              <a:t> erkennen wer wann wo ist, und wie viele Berufsfelderkundungen bereits gebucht worden sind. Sie können auch auf Klassenebene solche Listen abrufen. </a:t>
            </a:r>
          </a:p>
          <a:p>
            <a:endParaRPr lang="de-DE" sz="11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932-E8CF-4700-9B69-79A4B723F2DF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3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932-E8CF-4700-9B69-79A4B723F2D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99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53054" y="4748567"/>
            <a:ext cx="5435336" cy="4498643"/>
          </a:xfrm>
        </p:spPr>
        <p:txBody>
          <a:bodyPr/>
          <a:lstStyle/>
          <a:p>
            <a:endParaRPr lang="de-DE" i="0" dirty="0" smtClean="0"/>
          </a:p>
          <a:p>
            <a:endParaRPr lang="de-DE" i="1" dirty="0" smtClean="0"/>
          </a:p>
          <a:p>
            <a:pPr lvl="1"/>
            <a:endParaRPr lang="de-DE" sz="900" dirty="0" smtClean="0"/>
          </a:p>
          <a:p>
            <a:pPr lvl="1"/>
            <a:r>
              <a:rPr lang="de-DE" sz="900" dirty="0" smtClean="0"/>
              <a:t>.</a:t>
            </a:r>
          </a:p>
          <a:p>
            <a:pPr lvl="1"/>
            <a:endParaRPr lang="de-DE" sz="900" dirty="0" smtClean="0"/>
          </a:p>
          <a:p>
            <a:pPr lvl="1"/>
            <a:endParaRPr lang="de-DE" sz="900" dirty="0" smtClean="0"/>
          </a:p>
          <a:p>
            <a:endParaRPr lang="de-DE" sz="9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932-E8CF-4700-9B69-79A4B723F2D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Notizenplatzhalter 2"/>
          <p:cNvSpPr txBox="1">
            <a:spLocks/>
          </p:cNvSpPr>
          <p:nvPr/>
        </p:nvSpPr>
        <p:spPr>
          <a:xfrm>
            <a:off x="802429" y="4902047"/>
            <a:ext cx="5435336" cy="44986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u="sng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i="1" dirty="0" smtClean="0"/>
          </a:p>
          <a:p>
            <a:pPr lvl="1"/>
            <a:endParaRPr lang="de-DE" sz="900" dirty="0" smtClean="0"/>
          </a:p>
          <a:p>
            <a:pPr lvl="1"/>
            <a:r>
              <a:rPr lang="de-DE" sz="900" dirty="0" smtClean="0"/>
              <a:t>.</a:t>
            </a:r>
          </a:p>
          <a:p>
            <a:pPr lvl="1"/>
            <a:endParaRPr lang="de-DE" sz="900" dirty="0" smtClean="0"/>
          </a:p>
          <a:p>
            <a:pPr lvl="1"/>
            <a:endParaRPr lang="de-DE" sz="900" dirty="0" smtClean="0"/>
          </a:p>
          <a:p>
            <a:endParaRPr lang="de-DE" sz="900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47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53054" y="4748567"/>
            <a:ext cx="5435336" cy="4498643"/>
          </a:xfrm>
        </p:spPr>
        <p:txBody>
          <a:bodyPr/>
          <a:lstStyle/>
          <a:p>
            <a:r>
              <a:rPr lang="de-DE" b="1" dirty="0"/>
              <a:t>Bergischer Kompass zur Berufs- und Studienorientierung</a:t>
            </a:r>
          </a:p>
          <a:p>
            <a:r>
              <a:rPr lang="de-DE" b="1" dirty="0" smtClean="0"/>
              <a:t>Siehe:</a:t>
            </a:r>
            <a:endParaRPr lang="de-DE" b="1" dirty="0"/>
          </a:p>
          <a:p>
            <a:r>
              <a:rPr lang="de-DE" dirty="0"/>
              <a:t>https://www.wuppertal.de/microsite/kompass/index.php</a:t>
            </a:r>
            <a:endParaRPr lang="de-DE" i="0" baseline="0" dirty="0" smtClean="0"/>
          </a:p>
          <a:p>
            <a:endParaRPr lang="de-DE" i="0" baseline="0" dirty="0" smtClean="0"/>
          </a:p>
          <a:p>
            <a:endParaRPr lang="de-DE" i="0" baseline="0" dirty="0" smtClean="0"/>
          </a:p>
          <a:p>
            <a:endParaRPr lang="de-DE" i="0" dirty="0" smtClean="0"/>
          </a:p>
          <a:p>
            <a:endParaRPr lang="de-DE" i="1" dirty="0" smtClean="0"/>
          </a:p>
          <a:p>
            <a:pPr lvl="1"/>
            <a:endParaRPr lang="de-DE" sz="900" dirty="0" smtClean="0"/>
          </a:p>
          <a:p>
            <a:pPr lvl="1"/>
            <a:r>
              <a:rPr lang="de-DE" sz="900" dirty="0" smtClean="0"/>
              <a:t>.</a:t>
            </a:r>
          </a:p>
          <a:p>
            <a:pPr lvl="1"/>
            <a:endParaRPr lang="de-DE" sz="900" dirty="0" smtClean="0"/>
          </a:p>
          <a:p>
            <a:pPr lvl="1"/>
            <a:endParaRPr lang="de-DE" sz="900" dirty="0" smtClean="0"/>
          </a:p>
          <a:p>
            <a:endParaRPr lang="de-DE" sz="9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932-E8CF-4700-9B69-79A4B723F2D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Notizenplatzhalter 2"/>
          <p:cNvSpPr txBox="1">
            <a:spLocks/>
          </p:cNvSpPr>
          <p:nvPr/>
        </p:nvSpPr>
        <p:spPr>
          <a:xfrm>
            <a:off x="802429" y="4902047"/>
            <a:ext cx="5435336" cy="44986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u="sng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i="1" dirty="0" smtClean="0"/>
          </a:p>
          <a:p>
            <a:pPr lvl="1"/>
            <a:endParaRPr lang="de-DE" sz="900" dirty="0" smtClean="0"/>
          </a:p>
          <a:p>
            <a:pPr lvl="1"/>
            <a:r>
              <a:rPr lang="de-DE" sz="900" dirty="0" smtClean="0"/>
              <a:t>.</a:t>
            </a:r>
          </a:p>
          <a:p>
            <a:pPr lvl="1"/>
            <a:endParaRPr lang="de-DE" sz="900" dirty="0" smtClean="0"/>
          </a:p>
          <a:p>
            <a:pPr lvl="1"/>
            <a:endParaRPr lang="de-DE" sz="900" dirty="0" smtClean="0"/>
          </a:p>
          <a:p>
            <a:endParaRPr lang="de-DE" sz="900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448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00800" cy="14310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6600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971600" y="112474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336600"/>
                </a:solidFill>
              </a:rPr>
              <a:t>Kommunale Koordinierung Wuppertal</a:t>
            </a:r>
            <a:endParaRPr lang="de-DE" sz="2400" b="1" dirty="0">
              <a:solidFill>
                <a:srgbClr val="336600"/>
              </a:solidFill>
            </a:endParaRPr>
          </a:p>
        </p:txBody>
      </p:sp>
      <p:pic>
        <p:nvPicPr>
          <p:cNvPr id="15" name="Grafik 14" descr="wupperwu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270000"/>
            <a:ext cx="684000" cy="221189"/>
          </a:xfrm>
          <a:prstGeom prst="rect">
            <a:avLst/>
          </a:prstGeom>
        </p:spPr>
      </p:pic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7BFB-37AD-499D-A2A0-1D4557F0CC04}" type="datetime1">
              <a:rPr lang="de-DE" smtClean="0"/>
              <a:pPr/>
              <a:t>15.07.2019</a:t>
            </a:fld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Kommunale Koordinierung Wuppertal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270000" y="5445224"/>
            <a:ext cx="115212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800" b="1" dirty="0" smtClean="0">
                <a:solidFill>
                  <a:srgbClr val="336600"/>
                </a:solidFill>
              </a:rPr>
              <a:t>Gefördert von :</a:t>
            </a:r>
          </a:p>
        </p:txBody>
      </p:sp>
      <p:pic>
        <p:nvPicPr>
          <p:cNvPr id="13" name="Grafik 12" descr="Logo_NRW_KAOA_RZ_RGB300dpi_2013-07-2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87824" y="1700808"/>
            <a:ext cx="2880000" cy="110750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5661221"/>
            <a:ext cx="5220000" cy="6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2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1520" y="548680"/>
            <a:ext cx="8640960" cy="648072"/>
          </a:xfrm>
          <a:prstGeom prst="rect">
            <a:avLst/>
          </a:prstGeom>
        </p:spPr>
        <p:txBody>
          <a:bodyPr lIns="0"/>
          <a:lstStyle>
            <a:lvl1pPr algn="l">
              <a:defRPr sz="3200" u="sng" baseline="0">
                <a:solidFill>
                  <a:srgbClr val="336600"/>
                </a:solidFill>
              </a:defRPr>
            </a:lvl1pPr>
          </a:lstStyle>
          <a:p>
            <a:r>
              <a:rPr lang="de-DE" dirty="0" smtClean="0"/>
              <a:t>Titel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F89-4B59-439A-B458-B930BC07AEEE}" type="datetime1">
              <a:rPr lang="de-DE" smtClean="0"/>
              <a:pPr/>
              <a:t>15.07.2019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Kommunale Koordinierung Wuppertal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rafik 13" descr="wupperwu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270000"/>
            <a:ext cx="684000" cy="221194"/>
          </a:xfrm>
          <a:prstGeom prst="rect">
            <a:avLst/>
          </a:prstGeom>
        </p:spPr>
      </p:pic>
      <p:pic>
        <p:nvPicPr>
          <p:cNvPr id="16" name="Grafik 15" descr="Logo_NRW_KAOA_RZ_RGB300dpi_2013-07-2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8000" y="270000"/>
            <a:ext cx="684000" cy="26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7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576064"/>
          </a:xfrm>
          <a:prstGeom prst="rect">
            <a:avLst/>
          </a:prstGeom>
        </p:spPr>
        <p:txBody>
          <a:bodyPr lIns="0"/>
          <a:lstStyle>
            <a:lvl1pPr algn="l">
              <a:defRPr sz="3200" u="sng" baseline="0">
                <a:solidFill>
                  <a:srgbClr val="336600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176464" cy="4896544"/>
          </a:xfrm>
          <a:prstGeom prst="rect">
            <a:avLst/>
          </a:prstGeom>
        </p:spPr>
        <p:txBody>
          <a:bodyPr l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182616" cy="4896544"/>
          </a:xfrm>
          <a:prstGeom prst="rect">
            <a:avLst/>
          </a:prstGeom>
        </p:spPr>
        <p:txBody>
          <a:bodyPr l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BFFC-05F4-4894-B21E-935773E21228}" type="datetime1">
              <a:rPr lang="de-DE" smtClean="0"/>
              <a:pPr/>
              <a:t>15.07.2019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Kommunale Koordinierung Wuppertal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 descr="Logo_NRW_KAOA_RZ_RGB300dpi_2013-07-2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8000" y="270000"/>
            <a:ext cx="684000" cy="263027"/>
          </a:xfrm>
          <a:prstGeom prst="rect">
            <a:avLst/>
          </a:prstGeom>
        </p:spPr>
      </p:pic>
      <p:pic>
        <p:nvPicPr>
          <p:cNvPr id="13" name="Grafik 12" descr="wupperwur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0000" y="270000"/>
            <a:ext cx="684000" cy="2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8FC0-B4C1-4DD5-8239-6F23A7F1F8E0}" type="datetime1">
              <a:rPr lang="de-DE" smtClean="0"/>
              <a:pPr/>
              <a:t>15.07.2019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Kommunale Koordinierung Wuppertal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 descr="wupperwu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270000"/>
            <a:ext cx="684000" cy="221194"/>
          </a:xfrm>
          <a:prstGeom prst="rect">
            <a:avLst/>
          </a:prstGeom>
        </p:spPr>
      </p:pic>
      <p:pic>
        <p:nvPicPr>
          <p:cNvPr id="10" name="Grafik 9" descr="Logo_NRW_KAOA_RZ_RGB300dpi_2013-07-2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8000" y="270000"/>
            <a:ext cx="684000" cy="26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1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E243-BF79-4EF4-A81F-77DFDAF7D4DE}" type="datetime1">
              <a:rPr lang="de-DE" smtClean="0"/>
              <a:pPr/>
              <a:t>15.07.2019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Kommunale Koordinierung Wuppertal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 descr="wupperwu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270000"/>
            <a:ext cx="684000" cy="221194"/>
          </a:xfrm>
          <a:prstGeom prst="rect">
            <a:avLst/>
          </a:prstGeom>
        </p:spPr>
      </p:pic>
      <p:pic>
        <p:nvPicPr>
          <p:cNvPr id="13" name="Grafik 12" descr="Logo_NRW_KAOA_RZ_RGB300dpi_2013-07-2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8000" y="270000"/>
            <a:ext cx="684000" cy="26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9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51520" y="6453336"/>
            <a:ext cx="115212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E915-5E33-4AE7-B7B3-513EAF9FABA6}" type="datetime1">
              <a:rPr lang="de-DE" smtClean="0"/>
              <a:pPr/>
              <a:t>15.07.2019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71800" y="6453335"/>
            <a:ext cx="36004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Kommunale Koordinierung Wuppertal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453336"/>
            <a:ext cx="115212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DC07F-FB00-413F-9998-195D2EA7D2C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kaoa-banner-033.png"/>
          <p:cNvPicPr>
            <a:picLocks noChangeAspect="1"/>
          </p:cNvPicPr>
          <p:nvPr userDrawn="1"/>
        </p:nvPicPr>
        <p:blipFill>
          <a:blip r:embed="rId7" cstate="print"/>
          <a:srcRect t="91534"/>
          <a:stretch>
            <a:fillRect/>
          </a:stretch>
        </p:blipFill>
        <p:spPr>
          <a:xfrm>
            <a:off x="268230" y="6309320"/>
            <a:ext cx="8607540" cy="1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3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91" r:id="rId4"/>
    <p:sldLayoutId id="2147483693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le-beruf.wuppertal.d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chule-beruf.wuppertal.d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Elternabend der 8. Jahrgangsstufe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6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b="1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Mögliche Berufsfelder bei den Bildungsträgern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/>
          </p:nvPr>
        </p:nvGraphicFramePr>
        <p:xfrm>
          <a:off x="-108000" y="1340768"/>
          <a:ext cx="900100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68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Wie können Sie Ihre Kinder unterstützen?</a:t>
            </a:r>
            <a:b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6048672" cy="3816424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-571500">
              <a:buNone/>
            </a:pPr>
            <a:r>
              <a:rPr lang="de-DE" sz="1800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Sie spielen bei der Berufs- und Lebensplanung Ihres Kindes eine wichtige Rolle!</a:t>
            </a:r>
          </a:p>
          <a:p>
            <a:pPr marL="571500" indent="-571500">
              <a:buNone/>
            </a:pPr>
            <a:endParaRPr lang="de-DE" sz="24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0" indent="-571500">
              <a:buNone/>
            </a:pP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Stehen Sie Ihrem Kind zur Seite, indem Sie:</a:t>
            </a:r>
          </a:p>
          <a:p>
            <a:pPr marL="0" indent="-571500">
              <a:buNone/>
            </a:pPr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571500" indent="-571500"/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sich mit Ihrem Kind über möglichst viele Berufe informieren</a:t>
            </a:r>
          </a:p>
          <a:p>
            <a:pPr marL="571500" indent="-571500">
              <a:buNone/>
            </a:pPr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571500" indent="-571500"/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die Informations- und Beratungsangebote nutzen</a:t>
            </a:r>
          </a:p>
          <a:p>
            <a:pPr marL="571500" indent="-571500">
              <a:buNone/>
            </a:pPr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571500" indent="-571500"/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Ihr Kind berufliche Erfahrungen  sammeln lassen</a:t>
            </a:r>
            <a:endParaRPr lang="de-DE" sz="26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26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6" name="Picture 2" descr="Bildergebnis für Eltern und Jugendlic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2333696" cy="17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51520" y="515719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Sprechen Sie mit Ihrem Kind über seine/ihre Ideen, Erfahrungen und Perspektiven, machen Sie Mut und fördern das Durchhaltevermögen bei der Berufs und Studienorientierung.</a:t>
            </a:r>
            <a:endParaRPr lang="de-DE" sz="2400" b="1" dirty="0" smtClean="0">
              <a:solidFill>
                <a:srgbClr val="336600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5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Informationen finden Sie auch hier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7793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  <a:hlinkClick r:id="rId3"/>
              </a:rPr>
              <a:t>www.schule-beruf.wuppertal.de</a:t>
            </a:r>
            <a:endParaRPr lang="de-DE" sz="2400" dirty="0" smtClean="0">
              <a:solidFill>
                <a:srgbClr val="7793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de-DE" sz="2400" dirty="0" smtClean="0">
                <a:solidFill>
                  <a:srgbClr val="7793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916832"/>
            <a:ext cx="7261610" cy="40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7793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  <a:hlinkClick r:id="rId2"/>
              </a:rPr>
              <a:t>www.schule-beruf.wuppertal.de</a:t>
            </a:r>
            <a:r>
              <a:rPr lang="de-DE" dirty="0">
                <a:solidFill>
                  <a:srgbClr val="7793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/>
            </a:r>
            <a:br>
              <a:rPr lang="de-DE" dirty="0">
                <a:solidFill>
                  <a:srgbClr val="7793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38833"/>
            <a:ext cx="6840760" cy="52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de-DE" sz="4000" dirty="0" smtClean="0">
              <a:solidFill>
                <a:srgbClr val="336600"/>
              </a:solidFill>
            </a:endParaRPr>
          </a:p>
          <a:p>
            <a:pPr algn="ctr"/>
            <a:endParaRPr lang="de-DE" sz="4000" dirty="0">
              <a:solidFill>
                <a:srgbClr val="336600"/>
              </a:solidFill>
            </a:endParaRPr>
          </a:p>
          <a:p>
            <a:pPr algn="ctr"/>
            <a:r>
              <a:rPr lang="de-DE" sz="4000" dirty="0" smtClean="0">
                <a:solidFill>
                  <a:srgbClr val="336600"/>
                </a:solidFill>
              </a:rPr>
              <a:t>Vielen Dank für Ihre Aufmerksamkeit!</a:t>
            </a:r>
            <a:endParaRPr lang="de-DE" sz="4000" dirty="0">
              <a:solidFill>
                <a:srgbClr val="3366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9F89-4B59-439A-B458-B930BC07AEEE}" type="datetime1">
              <a:rPr lang="de-DE" smtClean="0"/>
              <a:pPr/>
              <a:t>15.07.2019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Kommunale Koordinierung Wuppertal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8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Ziele des Landesvorhabens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5040560" cy="3600400"/>
          </a:xfrm>
        </p:spPr>
        <p:txBody>
          <a:bodyPr/>
          <a:lstStyle/>
          <a:p>
            <a:pPr lvl="0">
              <a:buNone/>
            </a:pPr>
            <a:r>
              <a:rPr lang="de-DE" sz="1800" b="1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K</a:t>
            </a:r>
            <a:r>
              <a:rPr lang="de-DE" sz="1800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ein Abschluss ohne Anschluss…</a:t>
            </a:r>
          </a:p>
          <a:p>
            <a:pPr lvl="0"/>
            <a:endParaRPr lang="de-DE" sz="1800" b="1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schafft ein verbindliches Gesamtsystem für </a:t>
            </a:r>
            <a:r>
              <a:rPr lang="de-DE" sz="1800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alle</a:t>
            </a: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Schulen in NRW ab der 8. Klasse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unterstützt die Schülerinnen und Schüler  bei der </a:t>
            </a: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Beruflichen </a:t>
            </a:r>
            <a:r>
              <a:rPr lang="de-DE" sz="1800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</a:t>
            </a: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rientierung, </a:t>
            </a: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der Berufswahl und dem Übergang in Studium oder Ausbildung </a:t>
            </a:r>
          </a:p>
          <a:p>
            <a:pPr marL="342900" lvl="0" indent="-342900">
              <a:buNone/>
            </a:pPr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betont die Bedeutung der Eltern im Berufswahlprozess ihrer Kinder </a:t>
            </a:r>
          </a:p>
        </p:txBody>
      </p:sp>
      <p:pic>
        <p:nvPicPr>
          <p:cNvPr id="6" name="Picture 4" descr="http://old.unoso.de/wp-content/uploads/2013/10/Zahnrad.pn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9" r="17927"/>
          <a:stretch/>
        </p:blipFill>
        <p:spPr bwMode="auto">
          <a:xfrm>
            <a:off x="5622712" y="2810120"/>
            <a:ext cx="2525529" cy="18140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51520" y="5301208"/>
            <a:ext cx="7888123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Das Ziel </a:t>
            </a:r>
            <a:r>
              <a:rPr lang="de-DE" sz="2400" b="1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ist eine Anschlussperspektive nach der Schule und die  Vermeidung von </a:t>
            </a:r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Warteschleifen!</a:t>
            </a:r>
            <a:endParaRPr lang="de-DE" sz="2400" b="1" dirty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2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Wer </a:t>
            </a:r>
            <a:r>
              <a:rPr lang="de-DE" smtClean="0"/>
              <a:t>in Wuppertal mitmacht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640960" cy="5112568"/>
          </a:xfrm>
        </p:spPr>
        <p:txBody>
          <a:bodyPr/>
          <a:lstStyle/>
          <a:p>
            <a:endParaRPr lang="de-DE" dirty="0">
              <a:solidFill>
                <a:srgbClr val="336600"/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98890863"/>
              </p:ext>
            </p:extLst>
          </p:nvPr>
        </p:nvGraphicFramePr>
        <p:xfrm>
          <a:off x="415040" y="1196752"/>
          <a:ext cx="8265969" cy="4514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15040" y="571117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336600"/>
                </a:solidFill>
              </a:rPr>
              <a:t>b</a:t>
            </a:r>
            <a:r>
              <a:rPr lang="de-DE" sz="2400" b="1" dirty="0" smtClean="0">
                <a:solidFill>
                  <a:srgbClr val="336600"/>
                </a:solidFill>
              </a:rPr>
              <a:t>eauftragt Kommunale </a:t>
            </a:r>
            <a:r>
              <a:rPr lang="de-DE" sz="2400" b="1" dirty="0">
                <a:solidFill>
                  <a:srgbClr val="336600"/>
                </a:solidFill>
              </a:rPr>
              <a:t>K</a:t>
            </a:r>
            <a:r>
              <a:rPr lang="de-DE" sz="2400" b="1" dirty="0" smtClean="0">
                <a:solidFill>
                  <a:srgbClr val="336600"/>
                </a:solidFill>
              </a:rPr>
              <a:t>oordinierungsstelle  (KoKo)</a:t>
            </a:r>
          </a:p>
        </p:txBody>
      </p:sp>
    </p:spTree>
    <p:extLst>
      <p:ext uri="{BB962C8B-B14F-4D97-AF65-F5344CB8AC3E}">
        <p14:creationId xmlns:p14="http://schemas.microsoft.com/office/powerpoint/2010/main" val="23997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7796" y="584627"/>
            <a:ext cx="8640960" cy="4571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April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Kommunale Koordinierung  Wuppertal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56004" y="548680"/>
            <a:ext cx="1800000" cy="56581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/>
          </a:p>
          <a:p>
            <a:pPr algn="ctr"/>
            <a:r>
              <a:rPr lang="de-DE" sz="1600" b="1" dirty="0" smtClean="0"/>
              <a:t>Jahrgangsstufe </a:t>
            </a:r>
            <a:r>
              <a:rPr lang="de-DE" sz="1600" b="1" dirty="0" smtClean="0">
                <a:solidFill>
                  <a:schemeClr val="bg1"/>
                </a:solidFill>
              </a:rPr>
              <a:t>8 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 </a:t>
            </a:r>
            <a:endParaRPr lang="de-DE" sz="1600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1909415" y="552068"/>
            <a:ext cx="1800000" cy="56242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lt1"/>
                </a:solidFill>
              </a:rPr>
              <a:t>Jahrgangsstufe </a:t>
            </a:r>
            <a:r>
              <a:rPr lang="de-DE" sz="1600" b="1" dirty="0" smtClean="0">
                <a:solidFill>
                  <a:schemeClr val="lt1"/>
                </a:solidFill>
              </a:rPr>
              <a:t>9</a:t>
            </a:r>
            <a:endParaRPr lang="de-DE" sz="1600" b="1" dirty="0">
              <a:solidFill>
                <a:schemeClr val="lt1"/>
              </a:solidFill>
            </a:endParaRPr>
          </a:p>
        </p:txBody>
      </p:sp>
      <p:sp>
        <p:nvSpPr>
          <p:cNvPr id="12" name="Untertitel 10"/>
          <p:cNvSpPr txBox="1">
            <a:spLocks/>
          </p:cNvSpPr>
          <p:nvPr/>
        </p:nvSpPr>
        <p:spPr>
          <a:xfrm>
            <a:off x="3635896" y="548103"/>
            <a:ext cx="1800000" cy="56639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>
                <a:solidFill>
                  <a:schemeClr val="lt1"/>
                </a:solidFill>
              </a:rPr>
              <a:t>Jahrgangsstufe </a:t>
            </a:r>
            <a:r>
              <a:rPr lang="de-DE" sz="1600" b="1" dirty="0" smtClean="0">
                <a:solidFill>
                  <a:schemeClr val="lt1"/>
                </a:solidFill>
              </a:rPr>
              <a:t>10</a:t>
            </a:r>
            <a:endParaRPr lang="de-DE" sz="1600" b="1" dirty="0">
              <a:solidFill>
                <a:schemeClr val="lt1"/>
              </a:solidFill>
            </a:endParaRPr>
          </a:p>
        </p:txBody>
      </p:sp>
      <p:sp>
        <p:nvSpPr>
          <p:cNvPr id="13" name="Textfeld 12"/>
          <p:cNvSpPr txBox="1">
            <a:spLocks noChangeAspect="1"/>
          </p:cNvSpPr>
          <p:nvPr/>
        </p:nvSpPr>
        <p:spPr>
          <a:xfrm>
            <a:off x="163938" y="1455317"/>
            <a:ext cx="965808" cy="738664"/>
          </a:xfrm>
          <a:prstGeom prst="rect">
            <a:avLst/>
          </a:prstGeom>
          <a:solidFill>
            <a:srgbClr val="FFFF99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Potenzial-analyse</a:t>
            </a:r>
          </a:p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 1 Tag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3806" y="2202346"/>
            <a:ext cx="965940" cy="1600438"/>
          </a:xfrm>
          <a:prstGeom prst="rect">
            <a:avLst/>
          </a:prstGeom>
          <a:solidFill>
            <a:srgbClr val="FFC0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Potenzial-analyse </a:t>
            </a:r>
          </a:p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2 Tage für Förder-schüler optional </a:t>
            </a:r>
            <a:r>
              <a:rPr lang="de-DE" sz="1400" b="1" dirty="0" err="1" smtClean="0">
                <a:solidFill>
                  <a:srgbClr val="336600"/>
                </a:solidFill>
              </a:rPr>
              <a:t>SuS</a:t>
            </a:r>
            <a:r>
              <a:rPr lang="de-DE" sz="1400" b="1" dirty="0" smtClean="0">
                <a:solidFill>
                  <a:srgbClr val="336600"/>
                </a:solidFill>
              </a:rPr>
              <a:t> im GL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35611" y="1455317"/>
            <a:ext cx="772465" cy="1384995"/>
          </a:xfrm>
          <a:prstGeom prst="rect">
            <a:avLst/>
          </a:prstGeom>
          <a:solidFill>
            <a:srgbClr val="FFFF99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Berufs-feld-</a:t>
            </a:r>
            <a:r>
              <a:rPr lang="de-DE" sz="1400" b="1" dirty="0" err="1" smtClean="0">
                <a:solidFill>
                  <a:srgbClr val="336600"/>
                </a:solidFill>
              </a:rPr>
              <a:t>erkun</a:t>
            </a:r>
            <a:r>
              <a:rPr lang="de-DE" sz="1400" b="1" dirty="0" smtClean="0">
                <a:solidFill>
                  <a:srgbClr val="336600"/>
                </a:solidFill>
              </a:rPr>
              <a:t>-dung</a:t>
            </a:r>
          </a:p>
          <a:p>
            <a:pPr algn="ctr"/>
            <a:r>
              <a:rPr lang="de-DE" sz="1400" b="1" dirty="0">
                <a:solidFill>
                  <a:srgbClr val="336600"/>
                </a:solidFill>
              </a:rPr>
              <a:t>i</a:t>
            </a:r>
            <a:r>
              <a:rPr lang="de-DE" sz="1400" b="1" dirty="0" smtClean="0">
                <a:solidFill>
                  <a:srgbClr val="336600"/>
                </a:solidFill>
              </a:rPr>
              <a:t>m Betrieb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901944" y="1458026"/>
            <a:ext cx="3462144" cy="307777"/>
          </a:xfrm>
          <a:prstGeom prst="rect">
            <a:avLst/>
          </a:prstGeom>
          <a:solidFill>
            <a:srgbClr val="FFFF99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Schülerpraktikum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894987" y="1775755"/>
            <a:ext cx="3464967" cy="307777"/>
          </a:xfrm>
          <a:prstGeom prst="rect">
            <a:avLst/>
          </a:prstGeom>
          <a:solidFill>
            <a:srgbClr val="FFC000"/>
          </a:solidFill>
          <a:ln w="63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Praxiskurse</a:t>
            </a:r>
            <a:endParaRPr lang="de-DE" sz="1400" b="1" dirty="0" smtClean="0">
              <a:solidFill>
                <a:srgbClr val="0070C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909415" y="2089027"/>
            <a:ext cx="3457857" cy="307777"/>
          </a:xfrm>
          <a:prstGeom prst="rect">
            <a:avLst/>
          </a:prstGeom>
          <a:solidFill>
            <a:srgbClr val="FFC0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Langzeitpraktikum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627784" y="2381979"/>
            <a:ext cx="1016499" cy="954107"/>
          </a:xfrm>
          <a:prstGeom prst="rect">
            <a:avLst/>
          </a:prstGeom>
          <a:solidFill>
            <a:srgbClr val="FFFF99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Anschluss- verein-</a:t>
            </a:r>
            <a:r>
              <a:rPr lang="de-DE" sz="1400" b="1" dirty="0" err="1" smtClean="0">
                <a:solidFill>
                  <a:srgbClr val="336600"/>
                </a:solidFill>
              </a:rPr>
              <a:t>barung</a:t>
            </a:r>
            <a:r>
              <a:rPr lang="de-DE" sz="1400" b="1" dirty="0" smtClean="0">
                <a:solidFill>
                  <a:srgbClr val="336600"/>
                </a:solidFill>
              </a:rPr>
              <a:t> /</a:t>
            </a:r>
          </a:p>
          <a:p>
            <a:pPr algn="ctr"/>
            <a:r>
              <a:rPr lang="de-DE" sz="1400" b="1" dirty="0" err="1" smtClean="0">
                <a:solidFill>
                  <a:srgbClr val="336600"/>
                </a:solidFill>
              </a:rPr>
              <a:t>EcKo</a:t>
            </a:r>
            <a:endParaRPr lang="de-DE" sz="1400" b="1" dirty="0" smtClean="0">
              <a:solidFill>
                <a:srgbClr val="3366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138288" y="2841123"/>
            <a:ext cx="749275" cy="1815882"/>
          </a:xfrm>
          <a:prstGeom prst="rect">
            <a:avLst/>
          </a:prstGeom>
          <a:solidFill>
            <a:srgbClr val="FFC0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Berufs-feld-</a:t>
            </a:r>
            <a:r>
              <a:rPr lang="de-DE" sz="1400" b="1" dirty="0" err="1" smtClean="0">
                <a:solidFill>
                  <a:srgbClr val="336600"/>
                </a:solidFill>
              </a:rPr>
              <a:t>erkun</a:t>
            </a:r>
            <a:r>
              <a:rPr lang="de-DE" sz="1400" b="1" dirty="0" smtClean="0">
                <a:solidFill>
                  <a:srgbClr val="336600"/>
                </a:solidFill>
              </a:rPr>
              <a:t>-dung bei Trägern</a:t>
            </a:r>
            <a:br>
              <a:rPr lang="de-DE" sz="1400" b="1" dirty="0" smtClean="0">
                <a:solidFill>
                  <a:srgbClr val="336600"/>
                </a:solidFill>
              </a:rPr>
            </a:br>
            <a:endParaRPr lang="de-DE" sz="1400" b="1" dirty="0" smtClean="0">
              <a:solidFill>
                <a:srgbClr val="336600"/>
              </a:solidFill>
            </a:endParaRPr>
          </a:p>
          <a:p>
            <a:pPr algn="ctr"/>
            <a:endParaRPr lang="de-DE" sz="1400" b="1" dirty="0" smtClean="0">
              <a:solidFill>
                <a:srgbClr val="3366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649647" y="2388534"/>
            <a:ext cx="1721912" cy="954107"/>
          </a:xfrm>
          <a:prstGeom prst="rect">
            <a:avLst/>
          </a:prstGeom>
          <a:solidFill>
            <a:srgbClr val="FFFF99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336600"/>
                </a:solidFill>
              </a:rPr>
              <a:t>K</a:t>
            </a:r>
            <a:r>
              <a:rPr lang="de-DE" sz="1400" b="1" dirty="0" smtClean="0">
                <a:solidFill>
                  <a:srgbClr val="336600"/>
                </a:solidFill>
              </a:rPr>
              <a:t>oordinierte  Übergangs-gestaltung für  Abschlussklassen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69804" y="1138074"/>
            <a:ext cx="8786301" cy="338554"/>
          </a:xfrm>
          <a:prstGeom prst="rect">
            <a:avLst/>
          </a:prstGeom>
          <a:solidFill>
            <a:srgbClr val="FF00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336600"/>
                </a:solidFill>
              </a:rPr>
              <a:t>Curriculum, Berufswahlpass, halbjährliche Beratung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369393" y="1480551"/>
            <a:ext cx="17854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Workshop Standortbestimmung </a:t>
            </a:r>
          </a:p>
        </p:txBody>
      </p:sp>
      <p:sp>
        <p:nvSpPr>
          <p:cNvPr id="39" name="Untertitel 10"/>
          <p:cNvSpPr txBox="1">
            <a:spLocks/>
          </p:cNvSpPr>
          <p:nvPr/>
        </p:nvSpPr>
        <p:spPr>
          <a:xfrm>
            <a:off x="7156105" y="548680"/>
            <a:ext cx="1800000" cy="56639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 smtClean="0">
                <a:solidFill>
                  <a:schemeClr val="lt1"/>
                </a:solidFill>
              </a:rPr>
              <a:t>Q1 und Q2</a:t>
            </a:r>
            <a:endParaRPr lang="de-DE" sz="1600" b="1" dirty="0">
              <a:solidFill>
                <a:schemeClr val="lt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163342" y="3797048"/>
            <a:ext cx="179276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Koordinierte  Übergangsgestaltung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164085" y="1471584"/>
            <a:ext cx="17848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Praxiselemente Sek II in Uni oder Betrieb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154799" y="2524494"/>
            <a:ext cx="1794959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Workshop Entscheidungs-kompetenz II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164085" y="1994341"/>
            <a:ext cx="178347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336600"/>
                </a:solidFill>
              </a:rPr>
              <a:t>Selfassessmenttool</a:t>
            </a:r>
            <a:endParaRPr lang="de-DE" sz="1400" b="1" dirty="0" smtClean="0">
              <a:solidFill>
                <a:srgbClr val="336600"/>
              </a:solidFill>
            </a:endParaRPr>
          </a:p>
          <a:p>
            <a:pPr algn="ctr"/>
            <a:endParaRPr lang="de-DE" sz="1400" b="1" dirty="0" smtClean="0">
              <a:solidFill>
                <a:srgbClr val="3366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649648" y="3342641"/>
            <a:ext cx="1721758" cy="1384995"/>
          </a:xfrm>
          <a:prstGeom prst="rect">
            <a:avLst/>
          </a:prstGeom>
          <a:solidFill>
            <a:srgbClr val="FFC0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336600"/>
                </a:solidFill>
              </a:rPr>
              <a:t>S</a:t>
            </a:r>
            <a:r>
              <a:rPr lang="de-DE" sz="1400" b="1" dirty="0" smtClean="0">
                <a:solidFill>
                  <a:srgbClr val="336600"/>
                </a:solidFill>
              </a:rPr>
              <a:t>prachreduzierte Potenzialanalyse +</a:t>
            </a:r>
          </a:p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Berufsfelder-</a:t>
            </a:r>
            <a:r>
              <a:rPr lang="de-DE" sz="1400" b="1" dirty="0" err="1" smtClean="0">
                <a:solidFill>
                  <a:srgbClr val="336600"/>
                </a:solidFill>
              </a:rPr>
              <a:t>kundung</a:t>
            </a:r>
            <a:r>
              <a:rPr lang="de-DE" sz="1400" b="1" dirty="0" smtClean="0">
                <a:solidFill>
                  <a:srgbClr val="336600"/>
                </a:solidFill>
              </a:rPr>
              <a:t> + Praxiskurse für </a:t>
            </a:r>
            <a:r>
              <a:rPr lang="de-DE" sz="1400" b="1" dirty="0">
                <a:solidFill>
                  <a:srgbClr val="336600"/>
                </a:solidFill>
              </a:rPr>
              <a:t>N</a:t>
            </a:r>
            <a:r>
              <a:rPr lang="de-DE" sz="1400" b="1" dirty="0" smtClean="0">
                <a:solidFill>
                  <a:srgbClr val="336600"/>
                </a:solidFill>
              </a:rPr>
              <a:t>euzugewanderte 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7154800" y="3269331"/>
            <a:ext cx="179276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Anschlussverein-</a:t>
            </a:r>
            <a:r>
              <a:rPr lang="de-DE" sz="1400" b="1" dirty="0" err="1" smtClean="0">
                <a:solidFill>
                  <a:srgbClr val="336600"/>
                </a:solidFill>
              </a:rPr>
              <a:t>barung</a:t>
            </a:r>
            <a:r>
              <a:rPr lang="de-DE" sz="1400" b="1" dirty="0" smtClean="0">
                <a:solidFill>
                  <a:srgbClr val="336600"/>
                </a:solidFill>
              </a:rPr>
              <a:t>/</a:t>
            </a:r>
            <a:r>
              <a:rPr lang="de-DE" sz="1400" b="1" dirty="0" err="1" smtClean="0">
                <a:solidFill>
                  <a:srgbClr val="336600"/>
                </a:solidFill>
              </a:rPr>
              <a:t>EcKo</a:t>
            </a:r>
            <a:endParaRPr lang="de-DE" sz="1400" b="1" dirty="0">
              <a:solidFill>
                <a:srgbClr val="336600"/>
              </a:solidFill>
            </a:endParaRPr>
          </a:p>
        </p:txBody>
      </p:sp>
      <p:sp>
        <p:nvSpPr>
          <p:cNvPr id="28" name="Untertitel 10"/>
          <p:cNvSpPr txBox="1">
            <a:spLocks/>
          </p:cNvSpPr>
          <p:nvPr/>
        </p:nvSpPr>
        <p:spPr>
          <a:xfrm>
            <a:off x="5364088" y="548680"/>
            <a:ext cx="1800000" cy="56639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>
                <a:solidFill>
                  <a:schemeClr val="lt1"/>
                </a:solidFill>
              </a:rPr>
              <a:t>Jahrgangsstufe </a:t>
            </a:r>
            <a:r>
              <a:rPr lang="de-DE" sz="1600" b="1" dirty="0" smtClean="0">
                <a:solidFill>
                  <a:schemeClr val="lt1"/>
                </a:solidFill>
              </a:rPr>
              <a:t>EF</a:t>
            </a:r>
            <a:endParaRPr lang="de-DE" sz="1600" b="1" dirty="0">
              <a:solidFill>
                <a:schemeClr val="lt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367272" y="2010704"/>
            <a:ext cx="1789495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Workshop Entscheidungs-kompetenz I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56003" y="5929535"/>
            <a:ext cx="383993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336600"/>
                </a:solidFill>
              </a:rPr>
              <a:t>Verpflichtendes Standardelemente </a:t>
            </a:r>
            <a:r>
              <a:rPr lang="de-DE" sz="1400" b="1" dirty="0" smtClean="0">
                <a:solidFill>
                  <a:srgbClr val="336600"/>
                </a:solidFill>
              </a:rPr>
              <a:t>Sek. II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63806" y="5569495"/>
            <a:ext cx="383213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336600"/>
                </a:solidFill>
              </a:rPr>
              <a:t>Standardelemente für ausgewählte </a:t>
            </a:r>
            <a:r>
              <a:rPr lang="de-DE" sz="1400" b="1" dirty="0" err="1" smtClean="0">
                <a:solidFill>
                  <a:srgbClr val="336600"/>
                </a:solidFill>
              </a:rPr>
              <a:t>SuS</a:t>
            </a:r>
            <a:r>
              <a:rPr lang="de-DE" sz="1400" b="1" dirty="0" smtClean="0">
                <a:solidFill>
                  <a:srgbClr val="336600"/>
                </a:solidFill>
              </a:rPr>
              <a:t> Sek. I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56003" y="5209455"/>
            <a:ext cx="3839933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336600"/>
                </a:solidFill>
              </a:rPr>
              <a:t>Verpflichtendes Standardelemente Sek. I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56003" y="4849415"/>
            <a:ext cx="3839933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336600"/>
                </a:solidFill>
              </a:rPr>
              <a:t>Durchgehende Elemente ab 8.Jg. bis Abschluss</a:t>
            </a:r>
          </a:p>
        </p:txBody>
      </p:sp>
      <p:sp>
        <p:nvSpPr>
          <p:cNvPr id="34" name="Textfeld 33"/>
          <p:cNvSpPr txBox="1">
            <a:spLocks noChangeAspect="1"/>
          </p:cNvSpPr>
          <p:nvPr/>
        </p:nvSpPr>
        <p:spPr>
          <a:xfrm>
            <a:off x="156004" y="3802784"/>
            <a:ext cx="982131" cy="738664"/>
          </a:xfrm>
          <a:prstGeom prst="rect">
            <a:avLst/>
          </a:prstGeom>
          <a:solidFill>
            <a:srgbClr val="FFC0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Potenzial-analyse  STAR</a:t>
            </a:r>
          </a:p>
        </p:txBody>
      </p:sp>
    </p:spTree>
    <p:extLst>
      <p:ext uri="{BB962C8B-B14F-4D97-AF65-F5344CB8AC3E}">
        <p14:creationId xmlns:p14="http://schemas.microsoft.com/office/powerpoint/2010/main" val="5173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7796" y="584627"/>
            <a:ext cx="8640960" cy="4571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April 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Kommunale Koordinierung  Wuppertal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56004" y="548680"/>
            <a:ext cx="1800000" cy="56581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/>
          </a:p>
          <a:p>
            <a:pPr algn="ctr"/>
            <a:r>
              <a:rPr lang="de-DE" sz="1600" b="1" dirty="0" smtClean="0"/>
              <a:t>Jahrgangsstufe </a:t>
            </a:r>
            <a:r>
              <a:rPr lang="de-DE" sz="1600" b="1" dirty="0" smtClean="0">
                <a:solidFill>
                  <a:schemeClr val="bg1"/>
                </a:solidFill>
              </a:rPr>
              <a:t>8 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 </a:t>
            </a:r>
            <a:endParaRPr lang="de-DE" sz="1600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1909415" y="552068"/>
            <a:ext cx="1800000" cy="56242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lt1"/>
                </a:solidFill>
              </a:rPr>
              <a:t>Jahrgangsstufe </a:t>
            </a:r>
            <a:r>
              <a:rPr lang="de-DE" sz="1600" b="1" dirty="0" smtClean="0">
                <a:solidFill>
                  <a:schemeClr val="lt1"/>
                </a:solidFill>
              </a:rPr>
              <a:t>9</a:t>
            </a:r>
            <a:endParaRPr lang="de-DE" sz="1600" b="1" dirty="0">
              <a:solidFill>
                <a:schemeClr val="lt1"/>
              </a:solidFill>
            </a:endParaRPr>
          </a:p>
        </p:txBody>
      </p:sp>
      <p:sp>
        <p:nvSpPr>
          <p:cNvPr id="12" name="Untertitel 10"/>
          <p:cNvSpPr txBox="1">
            <a:spLocks/>
          </p:cNvSpPr>
          <p:nvPr/>
        </p:nvSpPr>
        <p:spPr>
          <a:xfrm>
            <a:off x="3635896" y="548103"/>
            <a:ext cx="1800000" cy="56639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>
                <a:solidFill>
                  <a:schemeClr val="lt1"/>
                </a:solidFill>
              </a:rPr>
              <a:t>Jahrgangsstufe </a:t>
            </a:r>
            <a:r>
              <a:rPr lang="de-DE" sz="1600" b="1" dirty="0" smtClean="0">
                <a:solidFill>
                  <a:schemeClr val="lt1"/>
                </a:solidFill>
              </a:rPr>
              <a:t>10</a:t>
            </a:r>
            <a:endParaRPr lang="de-DE" sz="1600" b="1" dirty="0">
              <a:solidFill>
                <a:schemeClr val="lt1"/>
              </a:solidFill>
            </a:endParaRPr>
          </a:p>
        </p:txBody>
      </p:sp>
      <p:sp>
        <p:nvSpPr>
          <p:cNvPr id="13" name="Textfeld 12"/>
          <p:cNvSpPr txBox="1">
            <a:spLocks noChangeAspect="1"/>
          </p:cNvSpPr>
          <p:nvPr/>
        </p:nvSpPr>
        <p:spPr>
          <a:xfrm>
            <a:off x="163938" y="1455317"/>
            <a:ext cx="965808" cy="738664"/>
          </a:xfrm>
          <a:prstGeom prst="rect">
            <a:avLst/>
          </a:prstGeom>
          <a:solidFill>
            <a:srgbClr val="FFFF99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Potenzial-analyse</a:t>
            </a:r>
          </a:p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 1 Tag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3806" y="2202346"/>
            <a:ext cx="965940" cy="1600438"/>
          </a:xfrm>
          <a:prstGeom prst="rect">
            <a:avLst/>
          </a:prstGeom>
          <a:solidFill>
            <a:srgbClr val="FFC0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Potenzial-analyse </a:t>
            </a:r>
          </a:p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2 Tage für Förder-schüler optional </a:t>
            </a:r>
            <a:r>
              <a:rPr lang="de-DE" sz="1400" b="1" dirty="0" err="1" smtClean="0">
                <a:solidFill>
                  <a:srgbClr val="336600"/>
                </a:solidFill>
              </a:rPr>
              <a:t>SuS</a:t>
            </a:r>
            <a:r>
              <a:rPr lang="de-DE" sz="1400" b="1" dirty="0" smtClean="0">
                <a:solidFill>
                  <a:srgbClr val="336600"/>
                </a:solidFill>
              </a:rPr>
              <a:t> im GL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35611" y="1455317"/>
            <a:ext cx="772465" cy="1384995"/>
          </a:xfrm>
          <a:prstGeom prst="rect">
            <a:avLst/>
          </a:prstGeom>
          <a:solidFill>
            <a:srgbClr val="FFFF99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Berufs-feld-</a:t>
            </a:r>
            <a:r>
              <a:rPr lang="de-DE" sz="1400" b="1" dirty="0" err="1" smtClean="0">
                <a:solidFill>
                  <a:srgbClr val="336600"/>
                </a:solidFill>
              </a:rPr>
              <a:t>erkun</a:t>
            </a:r>
            <a:r>
              <a:rPr lang="de-DE" sz="1400" b="1" dirty="0" smtClean="0">
                <a:solidFill>
                  <a:srgbClr val="336600"/>
                </a:solidFill>
              </a:rPr>
              <a:t>-dung</a:t>
            </a:r>
          </a:p>
          <a:p>
            <a:pPr algn="ctr"/>
            <a:r>
              <a:rPr lang="de-DE" sz="1400" b="1" dirty="0">
                <a:solidFill>
                  <a:srgbClr val="336600"/>
                </a:solidFill>
              </a:rPr>
              <a:t>i</a:t>
            </a:r>
            <a:r>
              <a:rPr lang="de-DE" sz="1400" b="1" dirty="0" smtClean="0">
                <a:solidFill>
                  <a:srgbClr val="336600"/>
                </a:solidFill>
              </a:rPr>
              <a:t>m Betrieb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901944" y="1458026"/>
            <a:ext cx="3462144" cy="307777"/>
          </a:xfrm>
          <a:prstGeom prst="rect">
            <a:avLst/>
          </a:prstGeom>
          <a:solidFill>
            <a:schemeClr val="bg2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Schülerpraktikum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894987" y="1775755"/>
            <a:ext cx="3464967" cy="307777"/>
          </a:xfrm>
          <a:prstGeom prst="rect">
            <a:avLst/>
          </a:prstGeom>
          <a:solidFill>
            <a:schemeClr val="bg2"/>
          </a:solidFill>
          <a:ln w="63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Praxiskurse</a:t>
            </a:r>
            <a:endParaRPr lang="de-DE" sz="1400" b="1" dirty="0" smtClean="0">
              <a:solidFill>
                <a:srgbClr val="0070C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909415" y="2089027"/>
            <a:ext cx="3457857" cy="307777"/>
          </a:xfrm>
          <a:prstGeom prst="rect">
            <a:avLst/>
          </a:prstGeom>
          <a:solidFill>
            <a:schemeClr val="bg2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Langzeitpraktikum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627784" y="2381979"/>
            <a:ext cx="1016499" cy="954107"/>
          </a:xfrm>
          <a:prstGeom prst="rect">
            <a:avLst/>
          </a:prstGeom>
          <a:solidFill>
            <a:schemeClr val="bg2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Anschluss- verein-</a:t>
            </a:r>
            <a:r>
              <a:rPr lang="de-DE" sz="1400" b="1" dirty="0" err="1" smtClean="0">
                <a:solidFill>
                  <a:srgbClr val="336600"/>
                </a:solidFill>
              </a:rPr>
              <a:t>barung</a:t>
            </a:r>
            <a:r>
              <a:rPr lang="de-DE" sz="1400" b="1" dirty="0" smtClean="0">
                <a:solidFill>
                  <a:srgbClr val="336600"/>
                </a:solidFill>
              </a:rPr>
              <a:t> /</a:t>
            </a:r>
          </a:p>
          <a:p>
            <a:pPr algn="ctr"/>
            <a:r>
              <a:rPr lang="de-DE" sz="1400" b="1" dirty="0" err="1" smtClean="0">
                <a:solidFill>
                  <a:srgbClr val="336600"/>
                </a:solidFill>
              </a:rPr>
              <a:t>EcKo</a:t>
            </a:r>
            <a:endParaRPr lang="de-DE" sz="1400" b="1" dirty="0" smtClean="0">
              <a:solidFill>
                <a:srgbClr val="3366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138288" y="2841123"/>
            <a:ext cx="749275" cy="1600438"/>
          </a:xfrm>
          <a:prstGeom prst="rect">
            <a:avLst/>
          </a:prstGeom>
          <a:solidFill>
            <a:srgbClr val="FFC0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Berufs-feld-</a:t>
            </a:r>
            <a:r>
              <a:rPr lang="de-DE" sz="1400" b="1" dirty="0" err="1" smtClean="0">
                <a:solidFill>
                  <a:srgbClr val="336600"/>
                </a:solidFill>
              </a:rPr>
              <a:t>erkun</a:t>
            </a:r>
            <a:r>
              <a:rPr lang="de-DE" sz="1400" b="1" dirty="0" smtClean="0">
                <a:solidFill>
                  <a:srgbClr val="336600"/>
                </a:solidFill>
              </a:rPr>
              <a:t>-dung bei Trägern</a:t>
            </a:r>
          </a:p>
          <a:p>
            <a:pPr algn="ctr"/>
            <a:endParaRPr lang="de-DE" sz="1400" b="1" dirty="0" smtClean="0">
              <a:solidFill>
                <a:srgbClr val="3366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649647" y="2388534"/>
            <a:ext cx="1721912" cy="954107"/>
          </a:xfrm>
          <a:prstGeom prst="rect">
            <a:avLst/>
          </a:prstGeom>
          <a:solidFill>
            <a:schemeClr val="bg2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336600"/>
                </a:solidFill>
              </a:rPr>
              <a:t>K</a:t>
            </a:r>
            <a:r>
              <a:rPr lang="de-DE" sz="1400" b="1" dirty="0" smtClean="0">
                <a:solidFill>
                  <a:srgbClr val="336600"/>
                </a:solidFill>
              </a:rPr>
              <a:t>oordinierte  Übergangs-gestaltung für  Abschlussklassen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69804" y="1138074"/>
            <a:ext cx="8786301" cy="338554"/>
          </a:xfrm>
          <a:prstGeom prst="rect">
            <a:avLst/>
          </a:prstGeom>
          <a:solidFill>
            <a:srgbClr val="FF00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336600"/>
                </a:solidFill>
              </a:rPr>
              <a:t>Curriculum, Berufswahlpass, halbjährliche Beratung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369393" y="1480551"/>
            <a:ext cx="1785406" cy="523220"/>
          </a:xfrm>
          <a:prstGeom prst="rect">
            <a:avLst/>
          </a:prstGeom>
          <a:solidFill>
            <a:schemeClr val="bg2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Workshop Standortbestimmung </a:t>
            </a:r>
          </a:p>
        </p:txBody>
      </p:sp>
      <p:sp>
        <p:nvSpPr>
          <p:cNvPr id="39" name="Untertitel 10"/>
          <p:cNvSpPr txBox="1">
            <a:spLocks/>
          </p:cNvSpPr>
          <p:nvPr/>
        </p:nvSpPr>
        <p:spPr>
          <a:xfrm>
            <a:off x="7156105" y="548680"/>
            <a:ext cx="1800000" cy="56639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 smtClean="0">
                <a:solidFill>
                  <a:schemeClr val="lt1"/>
                </a:solidFill>
              </a:rPr>
              <a:t>Q1 und Q2</a:t>
            </a:r>
            <a:endParaRPr lang="de-DE" sz="1600" b="1" dirty="0">
              <a:solidFill>
                <a:schemeClr val="lt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163342" y="3797048"/>
            <a:ext cx="1792763" cy="523220"/>
          </a:xfrm>
          <a:prstGeom prst="rect">
            <a:avLst/>
          </a:prstGeom>
          <a:solidFill>
            <a:schemeClr val="bg2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Koordinierte  Übergangsgestaltung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164085" y="1471584"/>
            <a:ext cx="1784815" cy="523220"/>
          </a:xfrm>
          <a:prstGeom prst="rect">
            <a:avLst/>
          </a:prstGeom>
          <a:solidFill>
            <a:schemeClr val="bg2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Praxiselemente Sek II in Uni oder Betrieb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154799" y="2524494"/>
            <a:ext cx="1794959" cy="738664"/>
          </a:xfrm>
          <a:prstGeom prst="rect">
            <a:avLst/>
          </a:prstGeom>
          <a:solidFill>
            <a:schemeClr val="bg2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Workshop Entscheidungs-kompetenz II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164085" y="1994341"/>
            <a:ext cx="1783477" cy="523220"/>
          </a:xfrm>
          <a:prstGeom prst="rect">
            <a:avLst/>
          </a:prstGeom>
          <a:solidFill>
            <a:schemeClr val="bg2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336600"/>
                </a:solidFill>
              </a:rPr>
              <a:t>Selfassessmenttool</a:t>
            </a:r>
            <a:endParaRPr lang="de-DE" sz="1400" b="1" dirty="0" smtClean="0">
              <a:solidFill>
                <a:srgbClr val="336600"/>
              </a:solidFill>
            </a:endParaRPr>
          </a:p>
          <a:p>
            <a:pPr algn="ctr"/>
            <a:endParaRPr lang="de-DE" sz="1400" b="1" dirty="0" smtClean="0">
              <a:solidFill>
                <a:srgbClr val="3366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649648" y="3342641"/>
            <a:ext cx="1721758" cy="1384995"/>
          </a:xfrm>
          <a:prstGeom prst="rect">
            <a:avLst/>
          </a:prstGeom>
          <a:solidFill>
            <a:schemeClr val="bg2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336600"/>
                </a:solidFill>
              </a:rPr>
              <a:t>S</a:t>
            </a:r>
            <a:r>
              <a:rPr lang="de-DE" sz="1400" b="1" dirty="0" smtClean="0">
                <a:solidFill>
                  <a:srgbClr val="336600"/>
                </a:solidFill>
              </a:rPr>
              <a:t>prachreduzierte Potenzialanalyse +</a:t>
            </a:r>
          </a:p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Berufsfelder-</a:t>
            </a:r>
            <a:r>
              <a:rPr lang="de-DE" sz="1400" b="1" dirty="0" err="1" smtClean="0">
                <a:solidFill>
                  <a:srgbClr val="336600"/>
                </a:solidFill>
              </a:rPr>
              <a:t>kundung</a:t>
            </a:r>
            <a:r>
              <a:rPr lang="de-DE" sz="1400" b="1" dirty="0" smtClean="0">
                <a:solidFill>
                  <a:srgbClr val="336600"/>
                </a:solidFill>
              </a:rPr>
              <a:t> + Praxiskurse für </a:t>
            </a:r>
            <a:r>
              <a:rPr lang="de-DE" sz="1400" b="1" dirty="0">
                <a:solidFill>
                  <a:srgbClr val="336600"/>
                </a:solidFill>
              </a:rPr>
              <a:t>N</a:t>
            </a:r>
            <a:r>
              <a:rPr lang="de-DE" sz="1400" b="1" dirty="0" smtClean="0">
                <a:solidFill>
                  <a:srgbClr val="336600"/>
                </a:solidFill>
              </a:rPr>
              <a:t>euzugewanderte 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7154800" y="3269331"/>
            <a:ext cx="1792762" cy="523220"/>
          </a:xfrm>
          <a:prstGeom prst="rect">
            <a:avLst/>
          </a:prstGeom>
          <a:solidFill>
            <a:schemeClr val="bg2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Anschlussverein-</a:t>
            </a:r>
            <a:r>
              <a:rPr lang="de-DE" sz="1400" b="1" dirty="0" err="1" smtClean="0">
                <a:solidFill>
                  <a:srgbClr val="336600"/>
                </a:solidFill>
              </a:rPr>
              <a:t>barung</a:t>
            </a:r>
            <a:r>
              <a:rPr lang="de-DE" sz="1400" b="1" dirty="0" smtClean="0">
                <a:solidFill>
                  <a:srgbClr val="336600"/>
                </a:solidFill>
              </a:rPr>
              <a:t>/</a:t>
            </a:r>
            <a:r>
              <a:rPr lang="de-DE" sz="1400" b="1" dirty="0" err="1" smtClean="0">
                <a:solidFill>
                  <a:srgbClr val="336600"/>
                </a:solidFill>
              </a:rPr>
              <a:t>EcKo</a:t>
            </a:r>
            <a:endParaRPr lang="de-DE" sz="1400" b="1" dirty="0">
              <a:solidFill>
                <a:srgbClr val="336600"/>
              </a:solidFill>
            </a:endParaRPr>
          </a:p>
        </p:txBody>
      </p:sp>
      <p:sp>
        <p:nvSpPr>
          <p:cNvPr id="28" name="Untertitel 10"/>
          <p:cNvSpPr txBox="1">
            <a:spLocks/>
          </p:cNvSpPr>
          <p:nvPr/>
        </p:nvSpPr>
        <p:spPr>
          <a:xfrm>
            <a:off x="5364088" y="548680"/>
            <a:ext cx="1800000" cy="56639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>
                <a:solidFill>
                  <a:schemeClr val="lt1"/>
                </a:solidFill>
              </a:rPr>
              <a:t>Jahrgangsstufe </a:t>
            </a:r>
            <a:r>
              <a:rPr lang="de-DE" sz="1600" b="1" dirty="0" smtClean="0">
                <a:solidFill>
                  <a:schemeClr val="lt1"/>
                </a:solidFill>
              </a:rPr>
              <a:t>EF</a:t>
            </a:r>
            <a:endParaRPr lang="de-DE" sz="1600" b="1" dirty="0">
              <a:solidFill>
                <a:schemeClr val="lt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367272" y="2010704"/>
            <a:ext cx="1789495" cy="738664"/>
          </a:xfrm>
          <a:prstGeom prst="rect">
            <a:avLst/>
          </a:prstGeom>
          <a:solidFill>
            <a:schemeClr val="bg2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Workshop Entscheidungs-kompetenz I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56003" y="5929535"/>
            <a:ext cx="3839933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336600"/>
                </a:solidFill>
              </a:rPr>
              <a:t>Verpflichtendes Standardelemente </a:t>
            </a:r>
            <a:r>
              <a:rPr lang="de-DE" sz="1400" b="1" dirty="0" smtClean="0">
                <a:solidFill>
                  <a:srgbClr val="336600"/>
                </a:solidFill>
              </a:rPr>
              <a:t>Sek. II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63806" y="5569495"/>
            <a:ext cx="383213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336600"/>
                </a:solidFill>
              </a:rPr>
              <a:t>Standardelemente für ausgewählte </a:t>
            </a:r>
            <a:r>
              <a:rPr lang="de-DE" sz="1400" b="1" dirty="0" err="1" smtClean="0">
                <a:solidFill>
                  <a:srgbClr val="336600"/>
                </a:solidFill>
              </a:rPr>
              <a:t>SuS</a:t>
            </a:r>
            <a:r>
              <a:rPr lang="de-DE" sz="1400" b="1" dirty="0" smtClean="0">
                <a:solidFill>
                  <a:srgbClr val="336600"/>
                </a:solidFill>
              </a:rPr>
              <a:t> Sek. I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56003" y="5209455"/>
            <a:ext cx="3839933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336600"/>
                </a:solidFill>
              </a:rPr>
              <a:t>Verpflichtendes Standardelemente Sek. I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56003" y="4849415"/>
            <a:ext cx="3839933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336600"/>
                </a:solidFill>
              </a:rPr>
              <a:t>Durchgehende Elemente ab 8.Jg. bis Abschluss</a:t>
            </a:r>
          </a:p>
        </p:txBody>
      </p:sp>
      <p:sp>
        <p:nvSpPr>
          <p:cNvPr id="34" name="Textfeld 33"/>
          <p:cNvSpPr txBox="1">
            <a:spLocks noChangeAspect="1"/>
          </p:cNvSpPr>
          <p:nvPr/>
        </p:nvSpPr>
        <p:spPr>
          <a:xfrm>
            <a:off x="156004" y="3802784"/>
            <a:ext cx="982131" cy="738664"/>
          </a:xfrm>
          <a:prstGeom prst="rect">
            <a:avLst/>
          </a:prstGeom>
          <a:solidFill>
            <a:srgbClr val="FFC0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336600"/>
                </a:solidFill>
              </a:rPr>
              <a:t>Potenzial-analyse  STAR</a:t>
            </a:r>
          </a:p>
        </p:txBody>
      </p:sp>
    </p:spTree>
    <p:extLst>
      <p:ext uri="{BB962C8B-B14F-4D97-AF65-F5344CB8AC3E}">
        <p14:creationId xmlns:p14="http://schemas.microsoft.com/office/powerpoint/2010/main" val="27329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6781" y="804166"/>
            <a:ext cx="2143125" cy="21431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Potenzialanalyse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488386" cy="4896544"/>
          </a:xfrm>
        </p:spPr>
        <p:txBody>
          <a:bodyPr/>
          <a:lstStyle/>
          <a:p>
            <a:pPr>
              <a:lnSpc>
                <a:spcPct val="110000"/>
              </a:lnSpc>
              <a:buNone/>
            </a:pP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Die Potenzialanalyse </a:t>
            </a: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… </a:t>
            </a:r>
          </a:p>
          <a:p>
            <a:pPr marL="457200" indent="-457200"/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ist der Startschuss für die Auseinandersetzung mit den</a:t>
            </a:r>
            <a:b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</a:b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eigenen Potenzialen und  Interessen in Bezug auf </a:t>
            </a:r>
            <a:b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</a:b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berufliche Perspektiven -mit oder ohne Studium- </a:t>
            </a:r>
          </a:p>
          <a:p>
            <a:pPr marL="457200" indent="-457200"/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457200" lvl="0" indent="-457200"/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stellt die Jugendlichen in den Mittelpunkt; sie sollen ihre Fähigkeiten und Interessen entdecken und werden dabei mit intensiv beraten</a:t>
            </a:r>
          </a:p>
          <a:p>
            <a:pPr marL="457200" indent="-457200"/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457200" indent="-457200"/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nimmt Bezug auf Berufsfelder, sie gibt keine Berufs- oder Studienempfehlungen</a:t>
            </a:r>
          </a:p>
          <a:p>
            <a:pPr marL="457200" indent="-457200"/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457200" indent="-457200"/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gibt Anhaltspunkte für die Berufsfelderkundung bzw. das Schulpraktikum</a:t>
            </a:r>
          </a:p>
          <a:p>
            <a:pPr marL="457200" indent="-457200"/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457200" indent="-457200"/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Schülerinnen und Schüler mit </a:t>
            </a:r>
            <a:r>
              <a:rPr lang="de-DE" sz="1800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</a:t>
            </a: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eeinträchtigungen oder Schwerbehinderungen können an für sie zugeschnittenen Potenzialanalysen teilnehmen, bitte wenden Sie sich an die </a:t>
            </a:r>
            <a:r>
              <a:rPr lang="de-DE" sz="1800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</a:t>
            </a: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ehrer. </a:t>
            </a:r>
          </a:p>
          <a:p>
            <a:pPr marL="457200" indent="-457200">
              <a:buNone/>
            </a:pPr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4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Berufswahlpass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6120680" cy="4896544"/>
          </a:xfr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Alle Jugendlichen, die an einer Potenzialanalyse teilnehmen, erhalten einen </a:t>
            </a:r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Berufswahlpass</a:t>
            </a:r>
            <a:r>
              <a:rPr lang="de-DE" sz="20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lvl="0"/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Im Berufswahlpass sammeln die Jugendlichen alles rund um </a:t>
            </a:r>
            <a:r>
              <a:rPr lang="de-DE" sz="20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die 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</a:t>
            </a:r>
            <a:r>
              <a:rPr lang="de-DE" sz="20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erufliche 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</a:t>
            </a:r>
            <a:r>
              <a:rPr lang="de-DE" sz="20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rientierung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.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 Er </a:t>
            </a:r>
            <a:r>
              <a:rPr lang="de-DE" sz="20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ist die Grundlage 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für </a:t>
            </a:r>
            <a:r>
              <a:rPr lang="de-DE" sz="20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gemeinsame Überlegungen mit 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Eltern, Lehrern oder </a:t>
            </a:r>
            <a:r>
              <a:rPr lang="de-DE" sz="20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Berufs/Studienberatern und sollte zu allen Beratungsgesprächen mitgenommen werden.</a:t>
            </a:r>
            <a:endParaRPr lang="de-DE" sz="2000" dirty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Alle Schritte bauen aufeinander auf und sorgen für mehr Klarheit bei der Entscheidungsfindung.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Als Fazit wird gemeinsam eine realistische berufliche 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</a:t>
            </a:r>
            <a:r>
              <a:rPr lang="de-DE" sz="20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erspektive erarbeitet.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9" name="Picture 2" descr="http://www.berufswahlpass.de/typo3temp/pics/86e698c0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049615"/>
            <a:ext cx="1800168" cy="2379385"/>
          </a:xfrm>
          <a:prstGeom prst="rect">
            <a:avLst/>
          </a:prstGeom>
          <a:noFill/>
        </p:spPr>
      </p:pic>
      <p:pic>
        <p:nvPicPr>
          <p:cNvPr id="4098" name="Picture 2" descr="Bildergebnis für klarheit entscheidu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4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Berufsfelderkundung</a:t>
            </a:r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endParaRPr lang="de-DE" sz="2000" b="1" dirty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67844" y="2996952"/>
            <a:ext cx="2808312" cy="1584176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lvl="0" algn="ctr"/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Die Jugendlichen lernen in drei eintägigen 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Berufsfelderkundungen </a:t>
            </a: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Betriebe und Betriebs-</a:t>
            </a:r>
          </a:p>
          <a:p>
            <a:pPr lvl="0" algn="ctr"/>
            <a:r>
              <a:rPr lang="de-DE" sz="1600" dirty="0" err="1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abläufe</a:t>
            </a: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in der </a:t>
            </a:r>
            <a:r>
              <a:rPr lang="de-DE" sz="1600" dirty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</a:t>
            </a: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raxis kennen.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00" y="1268760"/>
            <a:ext cx="2151599" cy="143629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53136"/>
            <a:ext cx="2127719" cy="14203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18" y="4738644"/>
            <a:ext cx="2137163" cy="1426660"/>
          </a:xfrm>
          <a:prstGeom prst="rect">
            <a:avLst/>
          </a:prstGeom>
        </p:spPr>
      </p:pic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1" t="-855" r="-1486" b="855"/>
          <a:stretch/>
        </p:blipFill>
        <p:spPr>
          <a:xfrm>
            <a:off x="427196" y="2911558"/>
            <a:ext cx="2344604" cy="156513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50194"/>
            <a:ext cx="2071378" cy="138260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3139"/>
            <a:ext cx="2160240" cy="144191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1317045"/>
            <a:ext cx="2117836" cy="141375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32742"/>
            <a:ext cx="2117835" cy="14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Berufsfelderkundung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2868544"/>
              </p:ext>
            </p:extLst>
          </p:nvPr>
        </p:nvGraphicFramePr>
        <p:xfrm>
          <a:off x="457200" y="1124744"/>
          <a:ext cx="8229600" cy="4929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Gerader Verbinder 9"/>
          <p:cNvCxnSpPr/>
          <p:nvPr/>
        </p:nvCxnSpPr>
        <p:spPr>
          <a:xfrm>
            <a:off x="4283968" y="3933056"/>
            <a:ext cx="14401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C07F-FB00-413F-9998-195D2EA7D2C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9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ko-wupperta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b="1" dirty="0" smtClean="0">
            <a:solidFill>
              <a:srgbClr val="3366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559</Words>
  <Application>Microsoft Office PowerPoint</Application>
  <PresentationFormat>Bildschirmpräsentation (4:3)</PresentationFormat>
  <Paragraphs>261</Paragraphs>
  <Slides>14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Microsoft New Tai Lue</vt:lpstr>
      <vt:lpstr>koko-wuppertal</vt:lpstr>
      <vt:lpstr>Elternabend der 8. Jahrgangsstufe </vt:lpstr>
      <vt:lpstr>Ziele des Landesvorhabens </vt:lpstr>
      <vt:lpstr>Wer in Wuppertal mitmacht</vt:lpstr>
      <vt:lpstr>PowerPoint-Präsentation</vt:lpstr>
      <vt:lpstr>PowerPoint-Präsentation</vt:lpstr>
      <vt:lpstr>Potenzialanalyse</vt:lpstr>
      <vt:lpstr>Berufswahlpass</vt:lpstr>
      <vt:lpstr>Berufsfelderkundung </vt:lpstr>
      <vt:lpstr>Berufsfelderkundung</vt:lpstr>
      <vt:lpstr>Mögliche Berufsfelder bei den Bildungsträgern</vt:lpstr>
      <vt:lpstr>Wie können Sie Ihre Kinder unterstützen? </vt:lpstr>
      <vt:lpstr>Informationen finden Sie auch hier</vt:lpstr>
      <vt:lpstr>www.schule-beruf.wuppertal.de 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Jutta</dc:creator>
  <cp:lastModifiedBy>Anke Kleinbrahm</cp:lastModifiedBy>
  <cp:revision>558</cp:revision>
  <cp:lastPrinted>2018-09-10T06:55:13Z</cp:lastPrinted>
  <dcterms:created xsi:type="dcterms:W3CDTF">2014-09-28T04:10:26Z</dcterms:created>
  <dcterms:modified xsi:type="dcterms:W3CDTF">2019-07-15T12:20:19Z</dcterms:modified>
</cp:coreProperties>
</file>