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84" r:id="rId1"/>
  </p:sldMasterIdLst>
  <p:notesMasterIdLst>
    <p:notesMasterId r:id="rId16"/>
  </p:notesMasterIdLst>
  <p:handoutMasterIdLst>
    <p:handoutMasterId r:id="rId17"/>
  </p:handoutMasterIdLst>
  <p:sldIdLst>
    <p:sldId id="256" r:id="rId2"/>
    <p:sldId id="261" r:id="rId3"/>
    <p:sldId id="279" r:id="rId4"/>
    <p:sldId id="280" r:id="rId5"/>
    <p:sldId id="281" r:id="rId6"/>
    <p:sldId id="272" r:id="rId7"/>
    <p:sldId id="273" r:id="rId8"/>
    <p:sldId id="275" r:id="rId9"/>
    <p:sldId id="276" r:id="rId10"/>
    <p:sldId id="274" r:id="rId11"/>
    <p:sldId id="269" r:id="rId12"/>
    <p:sldId id="270" r:id="rId13"/>
    <p:sldId id="277" r:id="rId14"/>
    <p:sldId id="278" r:id="rId15"/>
  </p:sldIdLst>
  <p:sldSz cx="9144000" cy="6858000" type="screen4x3"/>
  <p:notesSz cx="6797675" cy="9856788"/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3105" userDrawn="1">
          <p15:clr>
            <a:srgbClr val="A4A3A4"/>
          </p15:clr>
        </p15:guide>
        <p15:guide id="2" pos="2142" userDrawn="1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7F7F7"/>
    <a:srgbClr val="FFFF99"/>
    <a:srgbClr val="336600"/>
    <a:srgbClr val="008000"/>
    <a:srgbClr val="FF3300"/>
    <a:srgbClr val="009900"/>
    <a:srgbClr val="00B050"/>
    <a:srgbClr val="004C50"/>
    <a:srgbClr val="A9D18E"/>
    <a:srgbClr val="33FF8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ittlere Formatvorlage 2 - Akz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Keine Formatvorlage, kein Raster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7E9639D4-E3E2-4D34-9284-5A2195B3D0D7}" styleName="Helle Formatvorlage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  <a:top>
            <a:lnRef idx="1">
              <a:schemeClr val="tx1"/>
            </a:lnRef>
          </a:top>
          <a:bottom>
            <a:lnRef idx="1">
              <a:schemeClr val="tx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tx1"/>
            </a:lnRef>
          </a:top>
          <a:bottom>
            <a:lnRef idx="1">
              <a:schemeClr val="tx1"/>
            </a:lnRef>
          </a:bottom>
        </a:tcBdr>
      </a:tcStyle>
    </a:band1H>
    <a:band1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1V>
    <a:band2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tx1"/>
        </a:fillRef>
      </a:tcStyle>
    </a:firstRow>
  </a:tblStyle>
  <a:tblStyle styleId="{616DA210-FB5B-4158-B5E0-FEB733F419BA}" styleName="Helle Formatvorlage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5940675A-B579-460E-94D1-54222C63F5DA}" styleName="Keine Formatvorlage, Tabellenraster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434" autoAdjust="0"/>
  </p:normalViewPr>
  <p:slideViewPr>
    <p:cSldViewPr>
      <p:cViewPr varScale="1">
        <p:scale>
          <a:sx n="52" d="100"/>
          <a:sy n="52" d="100"/>
        </p:scale>
        <p:origin x="274" y="4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-7026"/>
    </p:cViewPr>
  </p:outlineViewPr>
  <p:notesTextViewPr>
    <p:cViewPr>
      <p:scale>
        <a:sx n="3" d="2"/>
        <a:sy n="3" d="2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>
      <p:cViewPr varScale="1">
        <p:scale>
          <a:sx n="37" d="100"/>
          <a:sy n="37" d="100"/>
        </p:scale>
        <p:origin x="2371" y="38"/>
      </p:cViewPr>
      <p:guideLst>
        <p:guide orient="horz" pos="3105"/>
        <p:guide pos="2142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handoutMaster" Target="handoutMasters/handoutMaster1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C1EDE7DE-060B-4DE6-9B1E-675AE0871E17}" type="doc">
      <dgm:prSet loTypeId="urn:microsoft.com/office/officeart/2005/8/layout/radial1" loCatId="cycle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de-DE"/>
        </a:p>
      </dgm:t>
    </dgm:pt>
    <dgm:pt modelId="{31B60CBB-A9FF-48B0-A3C4-7B6BCDCC209B}">
      <dgm:prSet phldrT="[Text]" custT="1"/>
      <dgm:spPr>
        <a:solidFill>
          <a:schemeClr val="accent6">
            <a:lumMod val="75000"/>
          </a:schemeClr>
        </a:solidFill>
      </dgm:spPr>
      <dgm:t>
        <a:bodyPr/>
        <a:lstStyle/>
        <a:p>
          <a:r>
            <a:rPr lang="de-DE" sz="1600" dirty="0" smtClean="0"/>
            <a:t>Vorsitz Oberbürgermeister</a:t>
          </a:r>
          <a:endParaRPr lang="de-DE" sz="1600" dirty="0"/>
        </a:p>
      </dgm:t>
    </dgm:pt>
    <dgm:pt modelId="{33A9569D-516C-46EE-BD69-9C51D790203A}" type="parTrans" cxnId="{227D2F31-0CF4-4930-8F26-5B4494112BE9}">
      <dgm:prSet/>
      <dgm:spPr/>
      <dgm:t>
        <a:bodyPr/>
        <a:lstStyle/>
        <a:p>
          <a:endParaRPr lang="de-DE"/>
        </a:p>
      </dgm:t>
    </dgm:pt>
    <dgm:pt modelId="{2EE5DD86-E86E-43FF-A59F-665AD175DF41}" type="sibTrans" cxnId="{227D2F31-0CF4-4930-8F26-5B4494112BE9}">
      <dgm:prSet/>
      <dgm:spPr/>
      <dgm:t>
        <a:bodyPr/>
        <a:lstStyle/>
        <a:p>
          <a:endParaRPr lang="de-DE"/>
        </a:p>
      </dgm:t>
    </dgm:pt>
    <dgm:pt modelId="{D6D8B4EE-1596-4108-A0F1-091F6B24451F}">
      <dgm:prSet phldrT="[Text]" custT="1"/>
      <dgm:spPr/>
      <dgm:t>
        <a:bodyPr lIns="0" rIns="0"/>
        <a:lstStyle/>
        <a:p>
          <a:r>
            <a:rPr lang="de-DE" sz="1800" dirty="0" smtClean="0"/>
            <a:t>Jobcenter Wuppertal</a:t>
          </a:r>
          <a:endParaRPr lang="de-DE" sz="1800" dirty="0"/>
        </a:p>
      </dgm:t>
    </dgm:pt>
    <dgm:pt modelId="{35F2040B-93F2-498F-A16B-8F72976F1118}" type="parTrans" cxnId="{D3F929D5-04C6-4629-BDD1-45382E62734A}">
      <dgm:prSet/>
      <dgm:spPr>
        <a:ln w="6350">
          <a:solidFill>
            <a:srgbClr val="00B050"/>
          </a:solidFill>
        </a:ln>
      </dgm:spPr>
      <dgm:t>
        <a:bodyPr/>
        <a:lstStyle/>
        <a:p>
          <a:endParaRPr lang="de-DE"/>
        </a:p>
      </dgm:t>
    </dgm:pt>
    <dgm:pt modelId="{01AC41E3-CA54-4870-923D-73A568420865}" type="sibTrans" cxnId="{D3F929D5-04C6-4629-BDD1-45382E62734A}">
      <dgm:prSet/>
      <dgm:spPr/>
      <dgm:t>
        <a:bodyPr/>
        <a:lstStyle/>
        <a:p>
          <a:endParaRPr lang="de-DE"/>
        </a:p>
      </dgm:t>
    </dgm:pt>
    <dgm:pt modelId="{23F6206D-A658-4ACC-8E5F-207198A0A083}">
      <dgm:prSet phldrT="[Text]" custT="1"/>
      <dgm:spPr/>
      <dgm:t>
        <a:bodyPr lIns="0" rIns="0"/>
        <a:lstStyle/>
        <a:p>
          <a:r>
            <a:rPr lang="de-DE" sz="1800" dirty="0" smtClean="0"/>
            <a:t>Agentur für Arbeit</a:t>
          </a:r>
          <a:endParaRPr lang="de-DE" sz="1800" dirty="0"/>
        </a:p>
      </dgm:t>
    </dgm:pt>
    <dgm:pt modelId="{19B2C4CC-2A61-4DC8-924D-19135757BEDF}" type="parTrans" cxnId="{9CDBA3C5-706B-45F3-8CD2-F5E3073580F6}">
      <dgm:prSet/>
      <dgm:spPr>
        <a:ln w="6350">
          <a:solidFill>
            <a:srgbClr val="00B050"/>
          </a:solidFill>
        </a:ln>
      </dgm:spPr>
      <dgm:t>
        <a:bodyPr/>
        <a:lstStyle/>
        <a:p>
          <a:endParaRPr lang="de-DE" dirty="0"/>
        </a:p>
      </dgm:t>
    </dgm:pt>
    <dgm:pt modelId="{EF841B00-E503-4084-815C-22C7098F2589}" type="sibTrans" cxnId="{9CDBA3C5-706B-45F3-8CD2-F5E3073580F6}">
      <dgm:prSet/>
      <dgm:spPr/>
      <dgm:t>
        <a:bodyPr/>
        <a:lstStyle/>
        <a:p>
          <a:endParaRPr lang="de-DE"/>
        </a:p>
      </dgm:t>
    </dgm:pt>
    <dgm:pt modelId="{35EB0C26-B8F9-4917-BC77-D6079B93FD81}">
      <dgm:prSet phldrT="[Text]" custT="1"/>
      <dgm:spPr>
        <a:solidFill>
          <a:srgbClr val="FFC000"/>
        </a:solidFill>
      </dgm:spPr>
      <dgm:t>
        <a:bodyPr lIns="0" rIns="0"/>
        <a:lstStyle/>
        <a:p>
          <a:r>
            <a:rPr lang="de-DE" sz="1800" dirty="0" smtClean="0"/>
            <a:t>Regional-agentur</a:t>
          </a:r>
          <a:endParaRPr lang="de-DE" sz="1800" dirty="0"/>
        </a:p>
      </dgm:t>
    </dgm:pt>
    <dgm:pt modelId="{978758E8-FBC4-4591-8A13-91792DF8FAF5}" type="parTrans" cxnId="{E8F5A499-2BE2-405B-B811-669F5D2AAF1E}">
      <dgm:prSet/>
      <dgm:spPr>
        <a:ln w="6350">
          <a:solidFill>
            <a:srgbClr val="00B050"/>
          </a:solidFill>
        </a:ln>
      </dgm:spPr>
      <dgm:t>
        <a:bodyPr/>
        <a:lstStyle/>
        <a:p>
          <a:endParaRPr lang="de-DE"/>
        </a:p>
      </dgm:t>
    </dgm:pt>
    <dgm:pt modelId="{3E5C1EE0-E263-4365-B71A-DBD4A207A22A}" type="sibTrans" cxnId="{E8F5A499-2BE2-405B-B811-669F5D2AAF1E}">
      <dgm:prSet/>
      <dgm:spPr/>
      <dgm:t>
        <a:bodyPr/>
        <a:lstStyle/>
        <a:p>
          <a:endParaRPr lang="de-DE"/>
        </a:p>
      </dgm:t>
    </dgm:pt>
    <dgm:pt modelId="{8D260D86-168D-4ECD-89F8-8292ABFCF197}">
      <dgm:prSet phldrT="[Text]" custT="1"/>
      <dgm:spPr>
        <a:solidFill>
          <a:srgbClr val="92D050"/>
        </a:solidFill>
      </dgm:spPr>
      <dgm:t>
        <a:bodyPr lIns="0" rIns="0"/>
        <a:lstStyle/>
        <a:p>
          <a:r>
            <a:rPr lang="de-DE" sz="1800" dirty="0" smtClean="0"/>
            <a:t>DGB</a:t>
          </a:r>
          <a:endParaRPr lang="de-DE" sz="1800" dirty="0"/>
        </a:p>
      </dgm:t>
    </dgm:pt>
    <dgm:pt modelId="{DC24E263-4C5C-415C-8072-A7F1C7B1BD52}" type="parTrans" cxnId="{FF9E7687-8D90-4AC8-8628-76848E4F7CF6}">
      <dgm:prSet/>
      <dgm:spPr>
        <a:ln w="6350">
          <a:solidFill>
            <a:srgbClr val="00B050"/>
          </a:solidFill>
        </a:ln>
      </dgm:spPr>
      <dgm:t>
        <a:bodyPr/>
        <a:lstStyle/>
        <a:p>
          <a:endParaRPr lang="de-DE"/>
        </a:p>
      </dgm:t>
    </dgm:pt>
    <dgm:pt modelId="{15F647AE-9700-4C5D-A016-D45EFB40B4BF}" type="sibTrans" cxnId="{FF9E7687-8D90-4AC8-8628-76848E4F7CF6}">
      <dgm:prSet/>
      <dgm:spPr/>
      <dgm:t>
        <a:bodyPr/>
        <a:lstStyle/>
        <a:p>
          <a:endParaRPr lang="de-DE"/>
        </a:p>
      </dgm:t>
    </dgm:pt>
    <dgm:pt modelId="{13086153-6FC9-48C7-8367-0025CDCA8EBE}">
      <dgm:prSet custT="1"/>
      <dgm:spPr>
        <a:solidFill>
          <a:srgbClr val="92D050"/>
        </a:solidFill>
      </dgm:spPr>
      <dgm:t>
        <a:bodyPr lIns="0" rIns="0"/>
        <a:lstStyle/>
        <a:p>
          <a:r>
            <a:rPr lang="de-DE" sz="1800" dirty="0" smtClean="0"/>
            <a:t>IHK</a:t>
          </a:r>
          <a:endParaRPr lang="de-DE" sz="1800" dirty="0"/>
        </a:p>
      </dgm:t>
    </dgm:pt>
    <dgm:pt modelId="{8F6F1D10-BDF9-4245-B082-08E9DC23882B}" type="parTrans" cxnId="{FCC95FF0-AAF1-4E38-B59B-85B047781377}">
      <dgm:prSet/>
      <dgm:spPr>
        <a:ln w="6350">
          <a:solidFill>
            <a:srgbClr val="00B050"/>
          </a:solidFill>
        </a:ln>
      </dgm:spPr>
      <dgm:t>
        <a:bodyPr/>
        <a:lstStyle/>
        <a:p>
          <a:endParaRPr lang="de-DE"/>
        </a:p>
      </dgm:t>
    </dgm:pt>
    <dgm:pt modelId="{B48703AF-BC5E-4C8C-ADC4-EF745300C9B6}" type="sibTrans" cxnId="{FCC95FF0-AAF1-4E38-B59B-85B047781377}">
      <dgm:prSet/>
      <dgm:spPr/>
      <dgm:t>
        <a:bodyPr/>
        <a:lstStyle/>
        <a:p>
          <a:endParaRPr lang="de-DE"/>
        </a:p>
      </dgm:t>
    </dgm:pt>
    <dgm:pt modelId="{E1AA92C5-14C3-4168-B270-EDE06FC9C29F}">
      <dgm:prSet custT="1"/>
      <dgm:spPr>
        <a:solidFill>
          <a:srgbClr val="92D050"/>
        </a:solidFill>
      </dgm:spPr>
      <dgm:t>
        <a:bodyPr lIns="0" rIns="0"/>
        <a:lstStyle/>
        <a:p>
          <a:r>
            <a:rPr lang="de-DE" sz="1600" dirty="0" smtClean="0"/>
            <a:t>Kreishand-</a:t>
          </a:r>
          <a:r>
            <a:rPr lang="de-DE" sz="1600" dirty="0" err="1" smtClean="0"/>
            <a:t>werkerschaft</a:t>
          </a:r>
          <a:endParaRPr lang="de-DE" sz="1600" dirty="0"/>
        </a:p>
      </dgm:t>
    </dgm:pt>
    <dgm:pt modelId="{2E729ECF-C36E-4E95-A69B-4799CE4F1A01}" type="parTrans" cxnId="{D782E845-EE8F-43A1-A21F-F2A615B317A7}">
      <dgm:prSet/>
      <dgm:spPr>
        <a:ln w="6350">
          <a:solidFill>
            <a:srgbClr val="00B050"/>
          </a:solidFill>
        </a:ln>
      </dgm:spPr>
      <dgm:t>
        <a:bodyPr/>
        <a:lstStyle/>
        <a:p>
          <a:endParaRPr lang="de-DE"/>
        </a:p>
      </dgm:t>
    </dgm:pt>
    <dgm:pt modelId="{702C7680-DD7C-46ED-A3AC-CBAA1F163F74}" type="sibTrans" cxnId="{D782E845-EE8F-43A1-A21F-F2A615B317A7}">
      <dgm:prSet/>
      <dgm:spPr/>
      <dgm:t>
        <a:bodyPr/>
        <a:lstStyle/>
        <a:p>
          <a:endParaRPr lang="de-DE"/>
        </a:p>
      </dgm:t>
    </dgm:pt>
    <dgm:pt modelId="{11839F97-1A18-48B6-82D3-3DF2617A4A29}">
      <dgm:prSet custT="1"/>
      <dgm:spPr>
        <a:solidFill>
          <a:srgbClr val="3A7C8C"/>
        </a:solidFill>
      </dgm:spPr>
      <dgm:t>
        <a:bodyPr lIns="0" rIns="0"/>
        <a:lstStyle/>
        <a:p>
          <a:r>
            <a:rPr lang="de-DE" sz="1800" dirty="0" smtClean="0"/>
            <a:t>Bergische Uni Wuppertal </a:t>
          </a:r>
          <a:endParaRPr lang="de-DE" sz="1800" dirty="0"/>
        </a:p>
      </dgm:t>
    </dgm:pt>
    <dgm:pt modelId="{CDE40FCB-23AB-4578-9172-F0D046E002DF}" type="parTrans" cxnId="{F0FB6995-7E9A-403C-AF92-0B388DA9B4D5}">
      <dgm:prSet/>
      <dgm:spPr>
        <a:ln w="6350">
          <a:solidFill>
            <a:srgbClr val="00B050"/>
          </a:solidFill>
        </a:ln>
      </dgm:spPr>
      <dgm:t>
        <a:bodyPr/>
        <a:lstStyle/>
        <a:p>
          <a:endParaRPr lang="de-DE"/>
        </a:p>
      </dgm:t>
    </dgm:pt>
    <dgm:pt modelId="{AB46C82C-2765-4F64-BED4-9E1896DF53BE}" type="sibTrans" cxnId="{F0FB6995-7E9A-403C-AF92-0B388DA9B4D5}">
      <dgm:prSet/>
      <dgm:spPr/>
      <dgm:t>
        <a:bodyPr/>
        <a:lstStyle/>
        <a:p>
          <a:endParaRPr lang="de-DE"/>
        </a:p>
      </dgm:t>
    </dgm:pt>
    <dgm:pt modelId="{90A29CBA-AB39-4CBE-BFDE-48710150DEF1}">
      <dgm:prSet custT="1"/>
      <dgm:spPr>
        <a:solidFill>
          <a:schemeClr val="accent4">
            <a:lumMod val="75000"/>
          </a:schemeClr>
        </a:solidFill>
      </dgm:spPr>
      <dgm:t>
        <a:bodyPr lIns="0" rIns="0"/>
        <a:lstStyle/>
        <a:p>
          <a:r>
            <a:rPr lang="de-DE" sz="1600" dirty="0" smtClean="0"/>
            <a:t>untere u. obere Schulaufsicht</a:t>
          </a:r>
          <a:endParaRPr lang="de-DE" sz="1600" dirty="0"/>
        </a:p>
      </dgm:t>
    </dgm:pt>
    <dgm:pt modelId="{D1FAFCA3-8E7B-430D-B334-1C068C5FA44C}" type="parTrans" cxnId="{6EBEF09C-7364-4746-9BD9-D472A9E8BF81}">
      <dgm:prSet/>
      <dgm:spPr>
        <a:ln w="6350">
          <a:solidFill>
            <a:srgbClr val="00B050"/>
          </a:solidFill>
        </a:ln>
      </dgm:spPr>
      <dgm:t>
        <a:bodyPr/>
        <a:lstStyle/>
        <a:p>
          <a:endParaRPr lang="de-DE"/>
        </a:p>
      </dgm:t>
    </dgm:pt>
    <dgm:pt modelId="{259B24E9-27C5-4716-BDE2-73C4082FD5DA}" type="sibTrans" cxnId="{6EBEF09C-7364-4746-9BD9-D472A9E8BF81}">
      <dgm:prSet/>
      <dgm:spPr/>
      <dgm:t>
        <a:bodyPr/>
        <a:lstStyle/>
        <a:p>
          <a:endParaRPr lang="de-DE"/>
        </a:p>
      </dgm:t>
    </dgm:pt>
    <dgm:pt modelId="{6B339BC0-230C-4768-93EE-5539B52CB7F2}">
      <dgm:prSet custT="1"/>
      <dgm:spPr>
        <a:solidFill>
          <a:schemeClr val="accent4">
            <a:lumMod val="75000"/>
          </a:schemeClr>
        </a:solidFill>
      </dgm:spPr>
      <dgm:t>
        <a:bodyPr lIns="0" rIns="0"/>
        <a:lstStyle/>
        <a:p>
          <a:r>
            <a:rPr lang="de-DE" sz="1800" dirty="0" smtClean="0"/>
            <a:t>Schulform-sprecher</a:t>
          </a:r>
          <a:endParaRPr lang="de-DE" sz="1800" dirty="0"/>
        </a:p>
      </dgm:t>
    </dgm:pt>
    <dgm:pt modelId="{C3F9C989-6BB2-44B4-A6EC-F9B1F703437F}" type="parTrans" cxnId="{690A3C41-1724-4DE0-BCCF-3E9E14A9A75F}">
      <dgm:prSet/>
      <dgm:spPr>
        <a:ln w="6350">
          <a:solidFill>
            <a:srgbClr val="00B050"/>
          </a:solidFill>
        </a:ln>
      </dgm:spPr>
      <dgm:t>
        <a:bodyPr/>
        <a:lstStyle/>
        <a:p>
          <a:endParaRPr lang="de-DE"/>
        </a:p>
      </dgm:t>
    </dgm:pt>
    <dgm:pt modelId="{9B125B32-201F-4B31-AB59-C0CA20891C01}" type="sibTrans" cxnId="{690A3C41-1724-4DE0-BCCF-3E9E14A9A75F}">
      <dgm:prSet/>
      <dgm:spPr/>
      <dgm:t>
        <a:bodyPr/>
        <a:lstStyle/>
        <a:p>
          <a:endParaRPr lang="de-DE"/>
        </a:p>
      </dgm:t>
    </dgm:pt>
    <dgm:pt modelId="{BE00A08F-3435-476E-80BA-AA328A016AEC}">
      <dgm:prSet custT="1"/>
      <dgm:spPr>
        <a:solidFill>
          <a:schemeClr val="bg2">
            <a:lumMod val="75000"/>
          </a:schemeClr>
        </a:solidFill>
      </dgm:spPr>
      <dgm:t>
        <a:bodyPr lIns="0" rIns="0"/>
        <a:lstStyle/>
        <a:p>
          <a:r>
            <a:rPr lang="de-DE" sz="1800" dirty="0" smtClean="0"/>
            <a:t>Stadtbetrieb Schule</a:t>
          </a:r>
          <a:endParaRPr lang="de-DE" sz="1800" dirty="0"/>
        </a:p>
      </dgm:t>
    </dgm:pt>
    <dgm:pt modelId="{51AFC8F1-FC80-4ACF-941F-A40557F3A8A1}" type="parTrans" cxnId="{D47BD22B-2815-42D7-8A22-BA40A1074498}">
      <dgm:prSet/>
      <dgm:spPr>
        <a:ln w="6350">
          <a:solidFill>
            <a:srgbClr val="00B050"/>
          </a:solidFill>
        </a:ln>
      </dgm:spPr>
      <dgm:t>
        <a:bodyPr/>
        <a:lstStyle/>
        <a:p>
          <a:endParaRPr lang="de-DE"/>
        </a:p>
      </dgm:t>
    </dgm:pt>
    <dgm:pt modelId="{E9750A76-3835-4575-805C-C994C028940F}" type="sibTrans" cxnId="{D47BD22B-2815-42D7-8A22-BA40A1074498}">
      <dgm:prSet/>
      <dgm:spPr/>
      <dgm:t>
        <a:bodyPr/>
        <a:lstStyle/>
        <a:p>
          <a:endParaRPr lang="de-DE"/>
        </a:p>
      </dgm:t>
    </dgm:pt>
    <dgm:pt modelId="{3791168A-5BD3-4048-B20A-504423C45360}">
      <dgm:prSet custT="1"/>
      <dgm:spPr>
        <a:solidFill>
          <a:schemeClr val="bg2">
            <a:lumMod val="75000"/>
          </a:schemeClr>
        </a:solidFill>
      </dgm:spPr>
      <dgm:t>
        <a:bodyPr lIns="0" rIns="0"/>
        <a:lstStyle/>
        <a:p>
          <a:r>
            <a:rPr lang="de-DE" sz="1800" dirty="0" smtClean="0"/>
            <a:t>Jugendamt</a:t>
          </a:r>
          <a:endParaRPr lang="de-DE" sz="1800" dirty="0"/>
        </a:p>
      </dgm:t>
    </dgm:pt>
    <dgm:pt modelId="{D881BCD3-04EC-43D2-99B8-7AE55B160BEF}" type="parTrans" cxnId="{BBAB8701-321A-43F9-887D-D85EF54ACD24}">
      <dgm:prSet/>
      <dgm:spPr>
        <a:ln w="6350">
          <a:solidFill>
            <a:srgbClr val="00B050"/>
          </a:solidFill>
        </a:ln>
      </dgm:spPr>
      <dgm:t>
        <a:bodyPr/>
        <a:lstStyle/>
        <a:p>
          <a:endParaRPr lang="de-DE"/>
        </a:p>
      </dgm:t>
    </dgm:pt>
    <dgm:pt modelId="{A7AA75EF-DACB-4EEB-B12C-1A808A265C74}" type="sibTrans" cxnId="{BBAB8701-321A-43F9-887D-D85EF54ACD24}">
      <dgm:prSet/>
      <dgm:spPr/>
      <dgm:t>
        <a:bodyPr/>
        <a:lstStyle/>
        <a:p>
          <a:endParaRPr lang="de-DE"/>
        </a:p>
      </dgm:t>
    </dgm:pt>
    <dgm:pt modelId="{3FC4EEBB-4EF4-4494-911B-B2D1EE795749}">
      <dgm:prSet custT="1"/>
      <dgm:spPr>
        <a:solidFill>
          <a:srgbClr val="C4BD97"/>
        </a:solidFill>
      </dgm:spPr>
      <dgm:t>
        <a:bodyPr lIns="0" rIns="0"/>
        <a:lstStyle/>
        <a:p>
          <a:r>
            <a:rPr lang="de-DE" sz="1600" dirty="0" smtClean="0"/>
            <a:t>Integration und Zuwanderung</a:t>
          </a:r>
          <a:endParaRPr lang="de-DE" sz="1600" dirty="0"/>
        </a:p>
      </dgm:t>
    </dgm:pt>
    <dgm:pt modelId="{2BE27C18-014F-4E91-B2AE-04ED0F3C7889}" type="parTrans" cxnId="{7DC90A83-4397-4663-A77D-ADF94D79DFF4}">
      <dgm:prSet/>
      <dgm:spPr>
        <a:ln w="6350">
          <a:solidFill>
            <a:srgbClr val="00B050"/>
          </a:solidFill>
        </a:ln>
      </dgm:spPr>
      <dgm:t>
        <a:bodyPr/>
        <a:lstStyle/>
        <a:p>
          <a:endParaRPr lang="de-DE" dirty="0"/>
        </a:p>
      </dgm:t>
    </dgm:pt>
    <dgm:pt modelId="{A110D48B-189F-4CA1-8D79-4DC22E39B2BF}" type="sibTrans" cxnId="{7DC90A83-4397-4663-A77D-ADF94D79DFF4}">
      <dgm:prSet/>
      <dgm:spPr/>
      <dgm:t>
        <a:bodyPr/>
        <a:lstStyle/>
        <a:p>
          <a:endParaRPr lang="de-DE"/>
        </a:p>
      </dgm:t>
    </dgm:pt>
    <dgm:pt modelId="{6A675ED9-5031-4FD1-A23C-EBC377C4CE3A}">
      <dgm:prSet custT="1"/>
      <dgm:spPr>
        <a:solidFill>
          <a:srgbClr val="C4BD97"/>
        </a:solidFill>
      </dgm:spPr>
      <dgm:t>
        <a:bodyPr lIns="0" rIns="0"/>
        <a:lstStyle/>
        <a:p>
          <a:r>
            <a:rPr lang="de-DE" sz="1800" dirty="0" smtClean="0"/>
            <a:t>Gleich-stellungs-stelle</a:t>
          </a:r>
          <a:endParaRPr lang="de-DE" sz="1800" dirty="0"/>
        </a:p>
      </dgm:t>
    </dgm:pt>
    <dgm:pt modelId="{842B8C91-D840-48D6-ADD4-AEDF8F27B578}" type="parTrans" cxnId="{BFF51471-88CE-44D8-9C92-B5228FD80C2D}">
      <dgm:prSet/>
      <dgm:spPr>
        <a:ln w="6350">
          <a:solidFill>
            <a:srgbClr val="00B050"/>
          </a:solidFill>
        </a:ln>
      </dgm:spPr>
      <dgm:t>
        <a:bodyPr/>
        <a:lstStyle/>
        <a:p>
          <a:endParaRPr lang="de-DE"/>
        </a:p>
      </dgm:t>
    </dgm:pt>
    <dgm:pt modelId="{16CD5922-EDA0-4B04-B2C2-0C7433E52A7D}" type="sibTrans" cxnId="{BFF51471-88CE-44D8-9C92-B5228FD80C2D}">
      <dgm:prSet/>
      <dgm:spPr/>
      <dgm:t>
        <a:bodyPr/>
        <a:lstStyle/>
        <a:p>
          <a:endParaRPr lang="de-DE"/>
        </a:p>
      </dgm:t>
    </dgm:pt>
    <dgm:pt modelId="{451D1354-1AD5-418A-802C-C2390FC0AC5D}">
      <dgm:prSet custT="1"/>
      <dgm:spPr>
        <a:solidFill>
          <a:srgbClr val="92D050"/>
        </a:solidFill>
      </dgm:spPr>
      <dgm:t>
        <a:bodyPr lIns="0" rIns="0"/>
        <a:lstStyle/>
        <a:p>
          <a:r>
            <a:rPr lang="de-DE" sz="1800" dirty="0" smtClean="0"/>
            <a:t>VBU</a:t>
          </a:r>
          <a:endParaRPr lang="de-DE" sz="1800" dirty="0"/>
        </a:p>
      </dgm:t>
    </dgm:pt>
    <dgm:pt modelId="{C04A3A5D-6394-4BB0-8A0D-3FEDB583BEAA}" type="parTrans" cxnId="{C37A01A1-5955-425A-AEA5-FEC1B1D42FCA}">
      <dgm:prSet/>
      <dgm:spPr>
        <a:ln w="6350">
          <a:solidFill>
            <a:srgbClr val="00B050"/>
          </a:solidFill>
        </a:ln>
      </dgm:spPr>
      <dgm:t>
        <a:bodyPr/>
        <a:lstStyle/>
        <a:p>
          <a:endParaRPr lang="de-DE"/>
        </a:p>
      </dgm:t>
    </dgm:pt>
    <dgm:pt modelId="{BA707B05-7D54-49CA-B815-D977B8398D06}" type="sibTrans" cxnId="{C37A01A1-5955-425A-AEA5-FEC1B1D42FCA}">
      <dgm:prSet/>
      <dgm:spPr/>
      <dgm:t>
        <a:bodyPr/>
        <a:lstStyle/>
        <a:p>
          <a:endParaRPr lang="de-DE"/>
        </a:p>
      </dgm:t>
    </dgm:pt>
    <dgm:pt modelId="{354607C6-D52C-4AFF-9968-C8BE5019AE8A}">
      <dgm:prSet custT="1"/>
      <dgm:spPr>
        <a:solidFill>
          <a:schemeClr val="bg1">
            <a:lumMod val="75000"/>
          </a:schemeClr>
        </a:solidFill>
      </dgm:spPr>
      <dgm:t>
        <a:bodyPr/>
        <a:lstStyle/>
        <a:p>
          <a:r>
            <a:rPr lang="de-DE" sz="1800" dirty="0" smtClean="0"/>
            <a:t>Wirtschafts-förderung</a:t>
          </a:r>
          <a:r>
            <a:rPr lang="de-DE" sz="2000" dirty="0" smtClean="0"/>
            <a:t> </a:t>
          </a:r>
          <a:endParaRPr lang="de-DE" sz="2000" dirty="0"/>
        </a:p>
      </dgm:t>
    </dgm:pt>
    <dgm:pt modelId="{13862D53-AAFE-4986-AC09-0C314A351672}" type="parTrans" cxnId="{ADF9ABF6-691C-4D85-BA61-81C53B41BCBC}">
      <dgm:prSet/>
      <dgm:spPr>
        <a:ln w="6350">
          <a:solidFill>
            <a:srgbClr val="00B050"/>
          </a:solidFill>
        </a:ln>
      </dgm:spPr>
      <dgm:t>
        <a:bodyPr/>
        <a:lstStyle/>
        <a:p>
          <a:endParaRPr lang="de-DE"/>
        </a:p>
      </dgm:t>
    </dgm:pt>
    <dgm:pt modelId="{DB526ADE-7D84-4C0B-A837-D41493EA809A}" type="sibTrans" cxnId="{ADF9ABF6-691C-4D85-BA61-81C53B41BCBC}">
      <dgm:prSet/>
      <dgm:spPr/>
      <dgm:t>
        <a:bodyPr/>
        <a:lstStyle/>
        <a:p>
          <a:endParaRPr lang="de-DE"/>
        </a:p>
      </dgm:t>
    </dgm:pt>
    <dgm:pt modelId="{A643C4D1-F50E-4711-A798-AC13E0E4EA53}">
      <dgm:prSet custT="1"/>
      <dgm:spPr>
        <a:solidFill>
          <a:srgbClr val="3A7C8C"/>
        </a:solidFill>
      </dgm:spPr>
      <dgm:t>
        <a:bodyPr lIns="0" rIns="0"/>
        <a:lstStyle/>
        <a:p>
          <a:r>
            <a:rPr lang="de-DE" sz="1800" dirty="0" smtClean="0"/>
            <a:t>Schule trifft Arbeitswelt (STAR) </a:t>
          </a:r>
          <a:endParaRPr lang="de-DE" sz="1800" dirty="0"/>
        </a:p>
      </dgm:t>
    </dgm:pt>
    <dgm:pt modelId="{886A132C-D53C-4977-8DE7-F3C1814E8368}" type="parTrans" cxnId="{4DB35E52-5CEF-4FD7-9588-2A7552808165}">
      <dgm:prSet/>
      <dgm:spPr/>
      <dgm:t>
        <a:bodyPr/>
        <a:lstStyle/>
        <a:p>
          <a:endParaRPr lang="de-DE"/>
        </a:p>
      </dgm:t>
    </dgm:pt>
    <dgm:pt modelId="{1140A465-6BD9-4CC8-A397-7E07C303E65C}" type="sibTrans" cxnId="{4DB35E52-5CEF-4FD7-9588-2A7552808165}">
      <dgm:prSet/>
      <dgm:spPr/>
      <dgm:t>
        <a:bodyPr/>
        <a:lstStyle/>
        <a:p>
          <a:endParaRPr lang="de-DE"/>
        </a:p>
      </dgm:t>
    </dgm:pt>
    <dgm:pt modelId="{5C25EFF1-1D76-482D-A7C6-C4D617BD16C1}" type="pres">
      <dgm:prSet presAssocID="{C1EDE7DE-060B-4DE6-9B1E-675AE0871E17}" presName="cycle" presStyleCnt="0">
        <dgm:presLayoutVars>
          <dgm:chMax val="1"/>
          <dgm:dir/>
          <dgm:animLvl val="ctr"/>
          <dgm:resizeHandles val="exact"/>
        </dgm:presLayoutVars>
      </dgm:prSet>
      <dgm:spPr/>
      <dgm:t>
        <a:bodyPr/>
        <a:lstStyle/>
        <a:p>
          <a:endParaRPr lang="de-DE"/>
        </a:p>
      </dgm:t>
    </dgm:pt>
    <dgm:pt modelId="{0D5D9B5E-3318-4F62-AFEF-2C20F2E2636A}" type="pres">
      <dgm:prSet presAssocID="{31B60CBB-A9FF-48B0-A3C4-7B6BCDCC209B}" presName="centerShape" presStyleLbl="node0" presStyleIdx="0" presStyleCnt="1" custScaleX="446044" custScaleY="126437"/>
      <dgm:spPr/>
      <dgm:t>
        <a:bodyPr/>
        <a:lstStyle/>
        <a:p>
          <a:endParaRPr lang="de-DE"/>
        </a:p>
      </dgm:t>
    </dgm:pt>
    <dgm:pt modelId="{F81F04B4-2C68-4454-B7C3-0CB3F6006C39}" type="pres">
      <dgm:prSet presAssocID="{35F2040B-93F2-498F-A16B-8F72976F1118}" presName="Name9" presStyleLbl="parChTrans1D2" presStyleIdx="0" presStyleCnt="16"/>
      <dgm:spPr/>
      <dgm:t>
        <a:bodyPr/>
        <a:lstStyle/>
        <a:p>
          <a:endParaRPr lang="de-DE"/>
        </a:p>
      </dgm:t>
    </dgm:pt>
    <dgm:pt modelId="{2FEB7643-1884-4A06-88AC-2155B10CF823}" type="pres">
      <dgm:prSet presAssocID="{35F2040B-93F2-498F-A16B-8F72976F1118}" presName="connTx" presStyleLbl="parChTrans1D2" presStyleIdx="0" presStyleCnt="16"/>
      <dgm:spPr/>
      <dgm:t>
        <a:bodyPr/>
        <a:lstStyle/>
        <a:p>
          <a:endParaRPr lang="de-DE"/>
        </a:p>
      </dgm:t>
    </dgm:pt>
    <dgm:pt modelId="{3CD3EB5C-10BC-4B52-818A-3C97602EFC49}" type="pres">
      <dgm:prSet presAssocID="{D6D8B4EE-1596-4108-A0F1-091F6B24451F}" presName="node" presStyleLbl="node1" presStyleIdx="0" presStyleCnt="16" custScaleX="270590" custScaleY="140306" custRadScaleRad="91202" custRadScaleInc="12765">
        <dgm:presLayoutVars>
          <dgm:bulletEnabled val="1"/>
        </dgm:presLayoutVars>
      </dgm:prSet>
      <dgm:spPr/>
      <dgm:t>
        <a:bodyPr/>
        <a:lstStyle/>
        <a:p>
          <a:endParaRPr lang="de-DE"/>
        </a:p>
      </dgm:t>
    </dgm:pt>
    <dgm:pt modelId="{EE02BD0D-0A44-45E3-A2F9-316EC15E8BA7}" type="pres">
      <dgm:prSet presAssocID="{19B2C4CC-2A61-4DC8-924D-19135757BEDF}" presName="Name9" presStyleLbl="parChTrans1D2" presStyleIdx="1" presStyleCnt="16"/>
      <dgm:spPr/>
      <dgm:t>
        <a:bodyPr/>
        <a:lstStyle/>
        <a:p>
          <a:endParaRPr lang="de-DE"/>
        </a:p>
      </dgm:t>
    </dgm:pt>
    <dgm:pt modelId="{90F91CAF-7F22-4306-81BB-E6151ED9383D}" type="pres">
      <dgm:prSet presAssocID="{19B2C4CC-2A61-4DC8-924D-19135757BEDF}" presName="connTx" presStyleLbl="parChTrans1D2" presStyleIdx="1" presStyleCnt="16"/>
      <dgm:spPr/>
      <dgm:t>
        <a:bodyPr/>
        <a:lstStyle/>
        <a:p>
          <a:endParaRPr lang="de-DE"/>
        </a:p>
      </dgm:t>
    </dgm:pt>
    <dgm:pt modelId="{3DA9CC6B-D6A7-4A73-925E-DF75FA846969}" type="pres">
      <dgm:prSet presAssocID="{23F6206D-A658-4ACC-8E5F-207198A0A083}" presName="node" presStyleLbl="node1" presStyleIdx="1" presStyleCnt="16" custScaleX="270590" custScaleY="140306" custRadScaleRad="124842" custRadScaleInc="174015">
        <dgm:presLayoutVars>
          <dgm:bulletEnabled val="1"/>
        </dgm:presLayoutVars>
      </dgm:prSet>
      <dgm:spPr/>
      <dgm:t>
        <a:bodyPr/>
        <a:lstStyle/>
        <a:p>
          <a:endParaRPr lang="de-DE"/>
        </a:p>
      </dgm:t>
    </dgm:pt>
    <dgm:pt modelId="{D5255840-6D90-469B-992E-2FF1DB985D92}" type="pres">
      <dgm:prSet presAssocID="{978758E8-FBC4-4591-8A13-91792DF8FAF5}" presName="Name9" presStyleLbl="parChTrans1D2" presStyleIdx="2" presStyleCnt="16"/>
      <dgm:spPr/>
      <dgm:t>
        <a:bodyPr/>
        <a:lstStyle/>
        <a:p>
          <a:endParaRPr lang="de-DE"/>
        </a:p>
      </dgm:t>
    </dgm:pt>
    <dgm:pt modelId="{792DBA6A-3705-43CA-AC18-D36DC92393F1}" type="pres">
      <dgm:prSet presAssocID="{978758E8-FBC4-4591-8A13-91792DF8FAF5}" presName="connTx" presStyleLbl="parChTrans1D2" presStyleIdx="2" presStyleCnt="16"/>
      <dgm:spPr/>
      <dgm:t>
        <a:bodyPr/>
        <a:lstStyle/>
        <a:p>
          <a:endParaRPr lang="de-DE"/>
        </a:p>
      </dgm:t>
    </dgm:pt>
    <dgm:pt modelId="{C252FA7D-EF2A-41C9-B4BF-B6DC96DDB5B4}" type="pres">
      <dgm:prSet presAssocID="{35EB0C26-B8F9-4917-BC77-D6079B93FD81}" presName="node" presStyleLbl="node1" presStyleIdx="2" presStyleCnt="16" custScaleX="270590" custScaleY="140306" custRadScaleRad="186395" custRadScaleInc="153776">
        <dgm:presLayoutVars>
          <dgm:bulletEnabled val="1"/>
        </dgm:presLayoutVars>
      </dgm:prSet>
      <dgm:spPr/>
      <dgm:t>
        <a:bodyPr/>
        <a:lstStyle/>
        <a:p>
          <a:endParaRPr lang="de-DE"/>
        </a:p>
      </dgm:t>
    </dgm:pt>
    <dgm:pt modelId="{8413EEEE-6547-4F3A-95EB-6722A12A23D2}" type="pres">
      <dgm:prSet presAssocID="{DC24E263-4C5C-415C-8072-A7F1C7B1BD52}" presName="Name9" presStyleLbl="parChTrans1D2" presStyleIdx="3" presStyleCnt="16"/>
      <dgm:spPr/>
      <dgm:t>
        <a:bodyPr/>
        <a:lstStyle/>
        <a:p>
          <a:endParaRPr lang="de-DE"/>
        </a:p>
      </dgm:t>
    </dgm:pt>
    <dgm:pt modelId="{2711ED99-986E-4372-807D-0D08B645925C}" type="pres">
      <dgm:prSet presAssocID="{DC24E263-4C5C-415C-8072-A7F1C7B1BD52}" presName="connTx" presStyleLbl="parChTrans1D2" presStyleIdx="3" presStyleCnt="16"/>
      <dgm:spPr/>
      <dgm:t>
        <a:bodyPr/>
        <a:lstStyle/>
        <a:p>
          <a:endParaRPr lang="de-DE"/>
        </a:p>
      </dgm:t>
    </dgm:pt>
    <dgm:pt modelId="{BAB9515A-02C2-4377-ADCF-E4DAAFE39975}" type="pres">
      <dgm:prSet presAssocID="{8D260D86-168D-4ECD-89F8-8292ABFCF197}" presName="node" presStyleLbl="node1" presStyleIdx="3" presStyleCnt="16" custScaleX="270590" custScaleY="140306" custRadScaleRad="174879" custRadScaleInc="64568">
        <dgm:presLayoutVars>
          <dgm:bulletEnabled val="1"/>
        </dgm:presLayoutVars>
      </dgm:prSet>
      <dgm:spPr/>
      <dgm:t>
        <a:bodyPr/>
        <a:lstStyle/>
        <a:p>
          <a:endParaRPr lang="de-DE"/>
        </a:p>
      </dgm:t>
    </dgm:pt>
    <dgm:pt modelId="{4F303DC7-5B2E-415F-AF8A-9A9443A7E171}" type="pres">
      <dgm:prSet presAssocID="{8F6F1D10-BDF9-4245-B082-08E9DC23882B}" presName="Name9" presStyleLbl="parChTrans1D2" presStyleIdx="4" presStyleCnt="16"/>
      <dgm:spPr/>
      <dgm:t>
        <a:bodyPr/>
        <a:lstStyle/>
        <a:p>
          <a:endParaRPr lang="de-DE"/>
        </a:p>
      </dgm:t>
    </dgm:pt>
    <dgm:pt modelId="{6307A9E4-EA58-4A5C-8BF4-D9301704FF3C}" type="pres">
      <dgm:prSet presAssocID="{8F6F1D10-BDF9-4245-B082-08E9DC23882B}" presName="connTx" presStyleLbl="parChTrans1D2" presStyleIdx="4" presStyleCnt="16"/>
      <dgm:spPr/>
      <dgm:t>
        <a:bodyPr/>
        <a:lstStyle/>
        <a:p>
          <a:endParaRPr lang="de-DE"/>
        </a:p>
      </dgm:t>
    </dgm:pt>
    <dgm:pt modelId="{E2531D16-1ECC-4FBD-895E-BFA827E06CB6}" type="pres">
      <dgm:prSet presAssocID="{13086153-6FC9-48C7-8367-0025CDCA8EBE}" presName="node" presStyleLbl="node1" presStyleIdx="4" presStyleCnt="16" custScaleX="270590" custScaleY="140306" custRadScaleRad="172264" custRadScaleInc="-15585">
        <dgm:presLayoutVars>
          <dgm:bulletEnabled val="1"/>
        </dgm:presLayoutVars>
      </dgm:prSet>
      <dgm:spPr/>
      <dgm:t>
        <a:bodyPr/>
        <a:lstStyle/>
        <a:p>
          <a:endParaRPr lang="de-DE"/>
        </a:p>
      </dgm:t>
    </dgm:pt>
    <dgm:pt modelId="{00896E16-E68A-4E0B-ADEC-F822CAAC9DF6}" type="pres">
      <dgm:prSet presAssocID="{C04A3A5D-6394-4BB0-8A0D-3FEDB583BEAA}" presName="Name9" presStyleLbl="parChTrans1D2" presStyleIdx="5" presStyleCnt="16"/>
      <dgm:spPr/>
      <dgm:t>
        <a:bodyPr/>
        <a:lstStyle/>
        <a:p>
          <a:endParaRPr lang="de-DE"/>
        </a:p>
      </dgm:t>
    </dgm:pt>
    <dgm:pt modelId="{7FA1E736-9D42-4458-9901-EFE6204D3162}" type="pres">
      <dgm:prSet presAssocID="{C04A3A5D-6394-4BB0-8A0D-3FEDB583BEAA}" presName="connTx" presStyleLbl="parChTrans1D2" presStyleIdx="5" presStyleCnt="16"/>
      <dgm:spPr/>
      <dgm:t>
        <a:bodyPr/>
        <a:lstStyle/>
        <a:p>
          <a:endParaRPr lang="de-DE"/>
        </a:p>
      </dgm:t>
    </dgm:pt>
    <dgm:pt modelId="{7EE998AC-5195-4555-92F5-6522AD5C3F91}" type="pres">
      <dgm:prSet presAssocID="{451D1354-1AD5-418A-802C-C2390FC0AC5D}" presName="node" presStyleLbl="node1" presStyleIdx="5" presStyleCnt="16" custScaleX="270590" custScaleY="140306" custRadScaleRad="176031" custRadScaleInc="-96829">
        <dgm:presLayoutVars>
          <dgm:bulletEnabled val="1"/>
        </dgm:presLayoutVars>
      </dgm:prSet>
      <dgm:spPr/>
      <dgm:t>
        <a:bodyPr/>
        <a:lstStyle/>
        <a:p>
          <a:endParaRPr lang="de-DE"/>
        </a:p>
      </dgm:t>
    </dgm:pt>
    <dgm:pt modelId="{09C19F5B-8D01-461D-BC00-83F93295096E}" type="pres">
      <dgm:prSet presAssocID="{2E729ECF-C36E-4E95-A69B-4799CE4F1A01}" presName="Name9" presStyleLbl="parChTrans1D2" presStyleIdx="6" presStyleCnt="16"/>
      <dgm:spPr/>
      <dgm:t>
        <a:bodyPr/>
        <a:lstStyle/>
        <a:p>
          <a:endParaRPr lang="de-DE"/>
        </a:p>
      </dgm:t>
    </dgm:pt>
    <dgm:pt modelId="{C8B11B97-9AAD-4AF7-8AC7-1B454FDDE1D8}" type="pres">
      <dgm:prSet presAssocID="{2E729ECF-C36E-4E95-A69B-4799CE4F1A01}" presName="connTx" presStyleLbl="parChTrans1D2" presStyleIdx="6" presStyleCnt="16"/>
      <dgm:spPr/>
      <dgm:t>
        <a:bodyPr/>
        <a:lstStyle/>
        <a:p>
          <a:endParaRPr lang="de-DE"/>
        </a:p>
      </dgm:t>
    </dgm:pt>
    <dgm:pt modelId="{141CD3C2-0174-458A-BAE7-13C0B502C68C}" type="pres">
      <dgm:prSet presAssocID="{E1AA92C5-14C3-4168-B270-EDE06FC9C29F}" presName="node" presStyleLbl="node1" presStyleIdx="6" presStyleCnt="16" custScaleX="270590" custScaleY="140306" custRadScaleRad="184875" custRadScaleInc="-183925">
        <dgm:presLayoutVars>
          <dgm:bulletEnabled val="1"/>
        </dgm:presLayoutVars>
      </dgm:prSet>
      <dgm:spPr/>
      <dgm:t>
        <a:bodyPr/>
        <a:lstStyle/>
        <a:p>
          <a:endParaRPr lang="de-DE"/>
        </a:p>
      </dgm:t>
    </dgm:pt>
    <dgm:pt modelId="{37EF752E-4C13-4470-A358-466C6977D0B6}" type="pres">
      <dgm:prSet presAssocID="{CDE40FCB-23AB-4578-9172-F0D046E002DF}" presName="Name9" presStyleLbl="parChTrans1D2" presStyleIdx="7" presStyleCnt="16"/>
      <dgm:spPr/>
      <dgm:t>
        <a:bodyPr/>
        <a:lstStyle/>
        <a:p>
          <a:endParaRPr lang="de-DE"/>
        </a:p>
      </dgm:t>
    </dgm:pt>
    <dgm:pt modelId="{53D94688-3C59-41C1-AB2F-BD47DCC64611}" type="pres">
      <dgm:prSet presAssocID="{CDE40FCB-23AB-4578-9172-F0D046E002DF}" presName="connTx" presStyleLbl="parChTrans1D2" presStyleIdx="7" presStyleCnt="16"/>
      <dgm:spPr/>
      <dgm:t>
        <a:bodyPr/>
        <a:lstStyle/>
        <a:p>
          <a:endParaRPr lang="de-DE"/>
        </a:p>
      </dgm:t>
    </dgm:pt>
    <dgm:pt modelId="{2D8FAEA3-9C35-4DF2-A059-48890EE4724C}" type="pres">
      <dgm:prSet presAssocID="{11839F97-1A18-48B6-82D3-3DF2617A4A29}" presName="node" presStyleLbl="node1" presStyleIdx="7" presStyleCnt="16" custScaleX="303460" custScaleY="170234" custRadScaleRad="133245" custRadScaleInc="-208274">
        <dgm:presLayoutVars>
          <dgm:bulletEnabled val="1"/>
        </dgm:presLayoutVars>
      </dgm:prSet>
      <dgm:spPr/>
      <dgm:t>
        <a:bodyPr/>
        <a:lstStyle/>
        <a:p>
          <a:endParaRPr lang="de-DE"/>
        </a:p>
      </dgm:t>
    </dgm:pt>
    <dgm:pt modelId="{0DB04631-D955-4AF6-80E4-A046A3F09429}" type="pres">
      <dgm:prSet presAssocID="{886A132C-D53C-4977-8DE7-F3C1814E8368}" presName="Name9" presStyleLbl="parChTrans1D2" presStyleIdx="8" presStyleCnt="16"/>
      <dgm:spPr/>
      <dgm:t>
        <a:bodyPr/>
        <a:lstStyle/>
        <a:p>
          <a:endParaRPr lang="de-DE"/>
        </a:p>
      </dgm:t>
    </dgm:pt>
    <dgm:pt modelId="{394CACB0-7726-4FD3-AFA8-2CCB8B835B79}" type="pres">
      <dgm:prSet presAssocID="{886A132C-D53C-4977-8DE7-F3C1814E8368}" presName="connTx" presStyleLbl="parChTrans1D2" presStyleIdx="8" presStyleCnt="16"/>
      <dgm:spPr/>
      <dgm:t>
        <a:bodyPr/>
        <a:lstStyle/>
        <a:p>
          <a:endParaRPr lang="de-DE"/>
        </a:p>
      </dgm:t>
    </dgm:pt>
    <dgm:pt modelId="{A2F788A4-F3D2-4B38-85E4-D1307E1A5140}" type="pres">
      <dgm:prSet presAssocID="{A643C4D1-F50E-4711-A798-AC13E0E4EA53}" presName="node" presStyleLbl="node1" presStyleIdx="8" presStyleCnt="16" custScaleX="303603" custScaleY="170310" custRadScaleRad="182800" custRadScaleInc="539818">
        <dgm:presLayoutVars>
          <dgm:bulletEnabled val="1"/>
        </dgm:presLayoutVars>
      </dgm:prSet>
      <dgm:spPr/>
      <dgm:t>
        <a:bodyPr/>
        <a:lstStyle/>
        <a:p>
          <a:endParaRPr lang="de-DE"/>
        </a:p>
      </dgm:t>
    </dgm:pt>
    <dgm:pt modelId="{C86F337C-1E23-45BA-A311-2ACDF57AB060}" type="pres">
      <dgm:prSet presAssocID="{D1FAFCA3-8E7B-430D-B334-1C068C5FA44C}" presName="Name9" presStyleLbl="parChTrans1D2" presStyleIdx="9" presStyleCnt="16"/>
      <dgm:spPr/>
      <dgm:t>
        <a:bodyPr/>
        <a:lstStyle/>
        <a:p>
          <a:endParaRPr lang="de-DE"/>
        </a:p>
      </dgm:t>
    </dgm:pt>
    <dgm:pt modelId="{FB4A76FE-526B-447F-BA02-AB742E6B01F0}" type="pres">
      <dgm:prSet presAssocID="{D1FAFCA3-8E7B-430D-B334-1C068C5FA44C}" presName="connTx" presStyleLbl="parChTrans1D2" presStyleIdx="9" presStyleCnt="16"/>
      <dgm:spPr/>
      <dgm:t>
        <a:bodyPr/>
        <a:lstStyle/>
        <a:p>
          <a:endParaRPr lang="de-DE"/>
        </a:p>
      </dgm:t>
    </dgm:pt>
    <dgm:pt modelId="{E23D4150-CB5D-4D61-83CD-75CE09D62254}" type="pres">
      <dgm:prSet presAssocID="{90A29CBA-AB39-4CBE-BFDE-48710150DEF1}" presName="node" presStyleLbl="node1" presStyleIdx="9" presStyleCnt="16" custScaleX="303460" custScaleY="170234" custRadScaleRad="92937" custRadScaleInc="-238205">
        <dgm:presLayoutVars>
          <dgm:bulletEnabled val="1"/>
        </dgm:presLayoutVars>
      </dgm:prSet>
      <dgm:spPr/>
      <dgm:t>
        <a:bodyPr/>
        <a:lstStyle/>
        <a:p>
          <a:endParaRPr lang="de-DE"/>
        </a:p>
      </dgm:t>
    </dgm:pt>
    <dgm:pt modelId="{03E1BB40-B31B-4221-85F8-06E777862204}" type="pres">
      <dgm:prSet presAssocID="{C3F9C989-6BB2-44B4-A6EC-F9B1F703437F}" presName="Name9" presStyleLbl="parChTrans1D2" presStyleIdx="10" presStyleCnt="16"/>
      <dgm:spPr/>
      <dgm:t>
        <a:bodyPr/>
        <a:lstStyle/>
        <a:p>
          <a:endParaRPr lang="de-DE"/>
        </a:p>
      </dgm:t>
    </dgm:pt>
    <dgm:pt modelId="{B81728B7-6A69-4A87-B939-693F4455B966}" type="pres">
      <dgm:prSet presAssocID="{C3F9C989-6BB2-44B4-A6EC-F9B1F703437F}" presName="connTx" presStyleLbl="parChTrans1D2" presStyleIdx="10" presStyleCnt="16"/>
      <dgm:spPr/>
      <dgm:t>
        <a:bodyPr/>
        <a:lstStyle/>
        <a:p>
          <a:endParaRPr lang="de-DE"/>
        </a:p>
      </dgm:t>
    </dgm:pt>
    <dgm:pt modelId="{BFD04491-521E-44AC-A919-A3E6162082F5}" type="pres">
      <dgm:prSet presAssocID="{6B339BC0-230C-4768-93EE-5539B52CB7F2}" presName="node" presStyleLbl="node1" presStyleIdx="10" presStyleCnt="16" custScaleX="303460" custScaleY="170234" custRadScaleRad="123616" custRadScaleInc="-31682">
        <dgm:presLayoutVars>
          <dgm:bulletEnabled val="1"/>
        </dgm:presLayoutVars>
      </dgm:prSet>
      <dgm:spPr/>
      <dgm:t>
        <a:bodyPr/>
        <a:lstStyle/>
        <a:p>
          <a:endParaRPr lang="de-DE"/>
        </a:p>
      </dgm:t>
    </dgm:pt>
    <dgm:pt modelId="{5C5D12AB-DCE7-4155-BD80-633009B85275}" type="pres">
      <dgm:prSet presAssocID="{51AFC8F1-FC80-4ACF-941F-A40557F3A8A1}" presName="Name9" presStyleLbl="parChTrans1D2" presStyleIdx="11" presStyleCnt="16"/>
      <dgm:spPr/>
      <dgm:t>
        <a:bodyPr/>
        <a:lstStyle/>
        <a:p>
          <a:endParaRPr lang="de-DE"/>
        </a:p>
      </dgm:t>
    </dgm:pt>
    <dgm:pt modelId="{732ACA6A-F318-44DC-BDF5-8E307C66B99E}" type="pres">
      <dgm:prSet presAssocID="{51AFC8F1-FC80-4ACF-941F-A40557F3A8A1}" presName="connTx" presStyleLbl="parChTrans1D2" presStyleIdx="11" presStyleCnt="16"/>
      <dgm:spPr/>
      <dgm:t>
        <a:bodyPr/>
        <a:lstStyle/>
        <a:p>
          <a:endParaRPr lang="de-DE"/>
        </a:p>
      </dgm:t>
    </dgm:pt>
    <dgm:pt modelId="{F84C74DA-A5F8-4B30-B315-6DF1BA8F9DF3}" type="pres">
      <dgm:prSet presAssocID="{BE00A08F-3435-476E-80BA-AA328A016AEC}" presName="node" presStyleLbl="node1" presStyleIdx="11" presStyleCnt="16" custScaleX="296916" custScaleY="140306" custRadScaleRad="188725" custRadScaleInc="461390">
        <dgm:presLayoutVars>
          <dgm:bulletEnabled val="1"/>
        </dgm:presLayoutVars>
      </dgm:prSet>
      <dgm:spPr/>
      <dgm:t>
        <a:bodyPr/>
        <a:lstStyle/>
        <a:p>
          <a:endParaRPr lang="de-DE"/>
        </a:p>
      </dgm:t>
    </dgm:pt>
    <dgm:pt modelId="{F74BD0A0-8B09-41D7-99CD-B298BD26867B}" type="pres">
      <dgm:prSet presAssocID="{842B8C91-D840-48D6-ADD4-AEDF8F27B578}" presName="Name9" presStyleLbl="parChTrans1D2" presStyleIdx="12" presStyleCnt="16"/>
      <dgm:spPr/>
      <dgm:t>
        <a:bodyPr/>
        <a:lstStyle/>
        <a:p>
          <a:endParaRPr lang="de-DE"/>
        </a:p>
      </dgm:t>
    </dgm:pt>
    <dgm:pt modelId="{63E15FE7-BB71-424C-8E3F-785E41EE55A9}" type="pres">
      <dgm:prSet presAssocID="{842B8C91-D840-48D6-ADD4-AEDF8F27B578}" presName="connTx" presStyleLbl="parChTrans1D2" presStyleIdx="12" presStyleCnt="16"/>
      <dgm:spPr/>
      <dgm:t>
        <a:bodyPr/>
        <a:lstStyle/>
        <a:p>
          <a:endParaRPr lang="de-DE"/>
        </a:p>
      </dgm:t>
    </dgm:pt>
    <dgm:pt modelId="{4678BE8D-3363-434C-91F7-2355B9FA1B8F}" type="pres">
      <dgm:prSet presAssocID="{6A675ED9-5031-4FD1-A23C-EBC377C4CE3A}" presName="node" presStyleLbl="node1" presStyleIdx="12" presStyleCnt="16" custScaleX="258181" custScaleY="141479" custRadScaleRad="172705" custRadScaleInc="10961">
        <dgm:presLayoutVars>
          <dgm:bulletEnabled val="1"/>
        </dgm:presLayoutVars>
      </dgm:prSet>
      <dgm:spPr/>
      <dgm:t>
        <a:bodyPr/>
        <a:lstStyle/>
        <a:p>
          <a:endParaRPr lang="de-DE"/>
        </a:p>
      </dgm:t>
    </dgm:pt>
    <dgm:pt modelId="{5851C16A-5770-4326-8795-DDDC36B93797}" type="pres">
      <dgm:prSet presAssocID="{D881BCD3-04EC-43D2-99B8-7AE55B160BEF}" presName="Name9" presStyleLbl="parChTrans1D2" presStyleIdx="13" presStyleCnt="16"/>
      <dgm:spPr/>
      <dgm:t>
        <a:bodyPr/>
        <a:lstStyle/>
        <a:p>
          <a:endParaRPr lang="de-DE"/>
        </a:p>
      </dgm:t>
    </dgm:pt>
    <dgm:pt modelId="{83F686D4-573F-4307-90F2-AD0426950796}" type="pres">
      <dgm:prSet presAssocID="{D881BCD3-04EC-43D2-99B8-7AE55B160BEF}" presName="connTx" presStyleLbl="parChTrans1D2" presStyleIdx="13" presStyleCnt="16"/>
      <dgm:spPr/>
      <dgm:t>
        <a:bodyPr/>
        <a:lstStyle/>
        <a:p>
          <a:endParaRPr lang="de-DE"/>
        </a:p>
      </dgm:t>
    </dgm:pt>
    <dgm:pt modelId="{D750F5B4-BDAC-45FC-AEA1-428BE6CFD27A}" type="pres">
      <dgm:prSet presAssocID="{3791168A-5BD3-4048-B20A-504423C45360}" presName="node" presStyleLbl="node1" presStyleIdx="13" presStyleCnt="16" custScaleX="255071" custScaleY="123745" custRadScaleRad="178479" custRadScaleInc="-75011">
        <dgm:presLayoutVars>
          <dgm:bulletEnabled val="1"/>
        </dgm:presLayoutVars>
      </dgm:prSet>
      <dgm:spPr/>
      <dgm:t>
        <a:bodyPr/>
        <a:lstStyle/>
        <a:p>
          <a:endParaRPr lang="de-DE"/>
        </a:p>
      </dgm:t>
    </dgm:pt>
    <dgm:pt modelId="{1B85A87B-A724-4EB0-97EC-4D336B6CAE39}" type="pres">
      <dgm:prSet presAssocID="{2BE27C18-014F-4E91-B2AE-04ED0F3C7889}" presName="Name9" presStyleLbl="parChTrans1D2" presStyleIdx="14" presStyleCnt="16"/>
      <dgm:spPr/>
      <dgm:t>
        <a:bodyPr/>
        <a:lstStyle/>
        <a:p>
          <a:endParaRPr lang="de-DE"/>
        </a:p>
      </dgm:t>
    </dgm:pt>
    <dgm:pt modelId="{78548D92-021D-48BB-9115-45BC43498199}" type="pres">
      <dgm:prSet presAssocID="{2BE27C18-014F-4E91-B2AE-04ED0F3C7889}" presName="connTx" presStyleLbl="parChTrans1D2" presStyleIdx="14" presStyleCnt="16"/>
      <dgm:spPr/>
      <dgm:t>
        <a:bodyPr/>
        <a:lstStyle/>
        <a:p>
          <a:endParaRPr lang="de-DE"/>
        </a:p>
      </dgm:t>
    </dgm:pt>
    <dgm:pt modelId="{C4303F44-7CB0-4490-866A-64388ED9AAEB}" type="pres">
      <dgm:prSet presAssocID="{3FC4EEBB-4EF4-4494-911B-B2D1EE795749}" presName="node" presStyleLbl="node1" presStyleIdx="14" presStyleCnt="16" custScaleX="281934" custScaleY="159753" custRadScaleRad="173620" custRadScaleInc="-517525">
        <dgm:presLayoutVars>
          <dgm:bulletEnabled val="1"/>
        </dgm:presLayoutVars>
      </dgm:prSet>
      <dgm:spPr/>
      <dgm:t>
        <a:bodyPr/>
        <a:lstStyle/>
        <a:p>
          <a:endParaRPr lang="de-DE"/>
        </a:p>
      </dgm:t>
    </dgm:pt>
    <dgm:pt modelId="{6A0AB5F3-005F-4A00-8F8D-B4BDFB9AC781}" type="pres">
      <dgm:prSet presAssocID="{13862D53-AAFE-4986-AC09-0C314A351672}" presName="Name9" presStyleLbl="parChTrans1D2" presStyleIdx="15" presStyleCnt="16"/>
      <dgm:spPr/>
      <dgm:t>
        <a:bodyPr/>
        <a:lstStyle/>
        <a:p>
          <a:endParaRPr lang="de-DE"/>
        </a:p>
      </dgm:t>
    </dgm:pt>
    <dgm:pt modelId="{0BDAF2FA-35FD-45AB-AD28-76E2DAC6A870}" type="pres">
      <dgm:prSet presAssocID="{13862D53-AAFE-4986-AC09-0C314A351672}" presName="connTx" presStyleLbl="parChTrans1D2" presStyleIdx="15" presStyleCnt="16"/>
      <dgm:spPr/>
      <dgm:t>
        <a:bodyPr/>
        <a:lstStyle/>
        <a:p>
          <a:endParaRPr lang="de-DE"/>
        </a:p>
      </dgm:t>
    </dgm:pt>
    <dgm:pt modelId="{9BA7139C-5399-476B-B608-3A289843D155}" type="pres">
      <dgm:prSet presAssocID="{354607C6-D52C-4AFF-9968-C8BE5019AE8A}" presName="node" presStyleLbl="node1" presStyleIdx="15" presStyleCnt="16" custScaleX="270590" custScaleY="140306" custRadScaleRad="120695" custRadScaleInc="-163914">
        <dgm:presLayoutVars>
          <dgm:bulletEnabled val="1"/>
        </dgm:presLayoutVars>
      </dgm:prSet>
      <dgm:spPr/>
      <dgm:t>
        <a:bodyPr/>
        <a:lstStyle/>
        <a:p>
          <a:endParaRPr lang="de-DE"/>
        </a:p>
      </dgm:t>
    </dgm:pt>
  </dgm:ptLst>
  <dgm:cxnLst>
    <dgm:cxn modelId="{22FB8B74-BF84-41BE-B588-F7963F651339}" type="presOf" srcId="{23F6206D-A658-4ACC-8E5F-207198A0A083}" destId="{3DA9CC6B-D6A7-4A73-925E-DF75FA846969}" srcOrd="0" destOrd="0" presId="urn:microsoft.com/office/officeart/2005/8/layout/radial1"/>
    <dgm:cxn modelId="{49DBA4F0-7A28-4A52-9045-35C9B2F53568}" type="presOf" srcId="{D881BCD3-04EC-43D2-99B8-7AE55B160BEF}" destId="{83F686D4-573F-4307-90F2-AD0426950796}" srcOrd="1" destOrd="0" presId="urn:microsoft.com/office/officeart/2005/8/layout/radial1"/>
    <dgm:cxn modelId="{FB1ECFF9-185A-49B7-80DA-4F9FE07DCBA6}" type="presOf" srcId="{D1FAFCA3-8E7B-430D-B334-1C068C5FA44C}" destId="{FB4A76FE-526B-447F-BA02-AB742E6B01F0}" srcOrd="1" destOrd="0" presId="urn:microsoft.com/office/officeart/2005/8/layout/radial1"/>
    <dgm:cxn modelId="{C42B63A4-EFDB-4D17-B4C4-1A42627882C6}" type="presOf" srcId="{D6D8B4EE-1596-4108-A0F1-091F6B24451F}" destId="{3CD3EB5C-10BC-4B52-818A-3C97602EFC49}" srcOrd="0" destOrd="0" presId="urn:microsoft.com/office/officeart/2005/8/layout/radial1"/>
    <dgm:cxn modelId="{C28AB42D-0F5E-4E6F-BCF8-2BC4AB93A900}" type="presOf" srcId="{A643C4D1-F50E-4711-A798-AC13E0E4EA53}" destId="{A2F788A4-F3D2-4B38-85E4-D1307E1A5140}" srcOrd="0" destOrd="0" presId="urn:microsoft.com/office/officeart/2005/8/layout/radial1"/>
    <dgm:cxn modelId="{F0FB6995-7E9A-403C-AF92-0B388DA9B4D5}" srcId="{31B60CBB-A9FF-48B0-A3C4-7B6BCDCC209B}" destId="{11839F97-1A18-48B6-82D3-3DF2617A4A29}" srcOrd="7" destOrd="0" parTransId="{CDE40FCB-23AB-4578-9172-F0D046E002DF}" sibTransId="{AB46C82C-2765-4F64-BED4-9E1896DF53BE}"/>
    <dgm:cxn modelId="{2FBFDB92-FB1E-4CFE-A97E-CA969381BF9C}" type="presOf" srcId="{51AFC8F1-FC80-4ACF-941F-A40557F3A8A1}" destId="{732ACA6A-F318-44DC-BDF5-8E307C66B99E}" srcOrd="1" destOrd="0" presId="urn:microsoft.com/office/officeart/2005/8/layout/radial1"/>
    <dgm:cxn modelId="{80E0A8CD-8273-4617-AFF0-26ACA65B2F11}" type="presOf" srcId="{8F6F1D10-BDF9-4245-B082-08E9DC23882B}" destId="{4F303DC7-5B2E-415F-AF8A-9A9443A7E171}" srcOrd="0" destOrd="0" presId="urn:microsoft.com/office/officeart/2005/8/layout/radial1"/>
    <dgm:cxn modelId="{FC5DA4D8-B87E-4E3C-AD17-BFB6D60E26C4}" type="presOf" srcId="{11839F97-1A18-48B6-82D3-3DF2617A4A29}" destId="{2D8FAEA3-9C35-4DF2-A059-48890EE4724C}" srcOrd="0" destOrd="0" presId="urn:microsoft.com/office/officeart/2005/8/layout/radial1"/>
    <dgm:cxn modelId="{B7AC94E0-61BF-48D6-B6C8-D28BD15DB74C}" type="presOf" srcId="{CDE40FCB-23AB-4578-9172-F0D046E002DF}" destId="{37EF752E-4C13-4470-A358-466C6977D0B6}" srcOrd="0" destOrd="0" presId="urn:microsoft.com/office/officeart/2005/8/layout/radial1"/>
    <dgm:cxn modelId="{11D53E5C-FD90-4120-83DB-0E4F7725FD08}" type="presOf" srcId="{13086153-6FC9-48C7-8367-0025CDCA8EBE}" destId="{E2531D16-1ECC-4FBD-895E-BFA827E06CB6}" srcOrd="0" destOrd="0" presId="urn:microsoft.com/office/officeart/2005/8/layout/radial1"/>
    <dgm:cxn modelId="{DBFE24BA-77E3-43A0-9E1A-5BD98A4146B4}" type="presOf" srcId="{35EB0C26-B8F9-4917-BC77-D6079B93FD81}" destId="{C252FA7D-EF2A-41C9-B4BF-B6DC96DDB5B4}" srcOrd="0" destOrd="0" presId="urn:microsoft.com/office/officeart/2005/8/layout/radial1"/>
    <dgm:cxn modelId="{89E8A0CB-81B5-4183-8CE9-0299AE13CE04}" type="presOf" srcId="{3FC4EEBB-4EF4-4494-911B-B2D1EE795749}" destId="{C4303F44-7CB0-4490-866A-64388ED9AAEB}" srcOrd="0" destOrd="0" presId="urn:microsoft.com/office/officeart/2005/8/layout/radial1"/>
    <dgm:cxn modelId="{BBAB8701-321A-43F9-887D-D85EF54ACD24}" srcId="{31B60CBB-A9FF-48B0-A3C4-7B6BCDCC209B}" destId="{3791168A-5BD3-4048-B20A-504423C45360}" srcOrd="13" destOrd="0" parTransId="{D881BCD3-04EC-43D2-99B8-7AE55B160BEF}" sibTransId="{A7AA75EF-DACB-4EEB-B12C-1A808A265C74}"/>
    <dgm:cxn modelId="{174225F6-AB37-4A0E-A5B6-9A1AF9E47F6F}" type="presOf" srcId="{2BE27C18-014F-4E91-B2AE-04ED0F3C7889}" destId="{78548D92-021D-48BB-9115-45BC43498199}" srcOrd="1" destOrd="0" presId="urn:microsoft.com/office/officeart/2005/8/layout/radial1"/>
    <dgm:cxn modelId="{B5126506-4AC9-4E8D-946F-50E06D2D9B38}" type="presOf" srcId="{35F2040B-93F2-498F-A16B-8F72976F1118}" destId="{2FEB7643-1884-4A06-88AC-2155B10CF823}" srcOrd="1" destOrd="0" presId="urn:microsoft.com/office/officeart/2005/8/layout/radial1"/>
    <dgm:cxn modelId="{C5C4C30C-923A-4B88-873C-F78426B87091}" type="presOf" srcId="{886A132C-D53C-4977-8DE7-F3C1814E8368}" destId="{394CACB0-7726-4FD3-AFA8-2CCB8B835B79}" srcOrd="1" destOrd="0" presId="urn:microsoft.com/office/officeart/2005/8/layout/radial1"/>
    <dgm:cxn modelId="{E5B765AB-0DDF-4A66-AFAF-8BBC4A12CC1A}" type="presOf" srcId="{19B2C4CC-2A61-4DC8-924D-19135757BEDF}" destId="{EE02BD0D-0A44-45E3-A2F9-316EC15E8BA7}" srcOrd="0" destOrd="0" presId="urn:microsoft.com/office/officeart/2005/8/layout/radial1"/>
    <dgm:cxn modelId="{D8D94D48-10A5-4880-9830-4B0FB7CD012C}" type="presOf" srcId="{C3F9C989-6BB2-44B4-A6EC-F9B1F703437F}" destId="{B81728B7-6A69-4A87-B939-693F4455B966}" srcOrd="1" destOrd="0" presId="urn:microsoft.com/office/officeart/2005/8/layout/radial1"/>
    <dgm:cxn modelId="{690A3C41-1724-4DE0-BCCF-3E9E14A9A75F}" srcId="{31B60CBB-A9FF-48B0-A3C4-7B6BCDCC209B}" destId="{6B339BC0-230C-4768-93EE-5539B52CB7F2}" srcOrd="10" destOrd="0" parTransId="{C3F9C989-6BB2-44B4-A6EC-F9B1F703437F}" sibTransId="{9B125B32-201F-4B31-AB59-C0CA20891C01}"/>
    <dgm:cxn modelId="{7DC90A83-4397-4663-A77D-ADF94D79DFF4}" srcId="{31B60CBB-A9FF-48B0-A3C4-7B6BCDCC209B}" destId="{3FC4EEBB-4EF4-4494-911B-B2D1EE795749}" srcOrd="14" destOrd="0" parTransId="{2BE27C18-014F-4E91-B2AE-04ED0F3C7889}" sibTransId="{A110D48B-189F-4CA1-8D79-4DC22E39B2BF}"/>
    <dgm:cxn modelId="{A90C9B36-013E-4017-8339-ACCF88FE466A}" type="presOf" srcId="{90A29CBA-AB39-4CBE-BFDE-48710150DEF1}" destId="{E23D4150-CB5D-4D61-83CD-75CE09D62254}" srcOrd="0" destOrd="0" presId="urn:microsoft.com/office/officeart/2005/8/layout/radial1"/>
    <dgm:cxn modelId="{E91554F3-7C26-45A4-A783-D530F54287C8}" type="presOf" srcId="{E1AA92C5-14C3-4168-B270-EDE06FC9C29F}" destId="{141CD3C2-0174-458A-BAE7-13C0B502C68C}" srcOrd="0" destOrd="0" presId="urn:microsoft.com/office/officeart/2005/8/layout/radial1"/>
    <dgm:cxn modelId="{28C1B2D2-934A-4E61-8AEE-AE4956ED5351}" type="presOf" srcId="{C1EDE7DE-060B-4DE6-9B1E-675AE0871E17}" destId="{5C25EFF1-1D76-482D-A7C6-C4D617BD16C1}" srcOrd="0" destOrd="0" presId="urn:microsoft.com/office/officeart/2005/8/layout/radial1"/>
    <dgm:cxn modelId="{4DB35E52-5CEF-4FD7-9588-2A7552808165}" srcId="{31B60CBB-A9FF-48B0-A3C4-7B6BCDCC209B}" destId="{A643C4D1-F50E-4711-A798-AC13E0E4EA53}" srcOrd="8" destOrd="0" parTransId="{886A132C-D53C-4977-8DE7-F3C1814E8368}" sibTransId="{1140A465-6BD9-4CC8-A397-7E07C303E65C}"/>
    <dgm:cxn modelId="{FDE7FB8E-8A0A-456A-A7ED-7D1106806335}" type="presOf" srcId="{886A132C-D53C-4977-8DE7-F3C1814E8368}" destId="{0DB04631-D955-4AF6-80E4-A046A3F09429}" srcOrd="0" destOrd="0" presId="urn:microsoft.com/office/officeart/2005/8/layout/radial1"/>
    <dgm:cxn modelId="{C2B5FD29-0DA0-47B0-8366-B8411B952CE4}" type="presOf" srcId="{978758E8-FBC4-4591-8A13-91792DF8FAF5}" destId="{D5255840-6D90-469B-992E-2FF1DB985D92}" srcOrd="0" destOrd="0" presId="urn:microsoft.com/office/officeart/2005/8/layout/radial1"/>
    <dgm:cxn modelId="{8ADF86CB-9135-4D01-904D-BCF06A70D96D}" type="presOf" srcId="{DC24E263-4C5C-415C-8072-A7F1C7B1BD52}" destId="{8413EEEE-6547-4F3A-95EB-6722A12A23D2}" srcOrd="0" destOrd="0" presId="urn:microsoft.com/office/officeart/2005/8/layout/radial1"/>
    <dgm:cxn modelId="{6EBEF09C-7364-4746-9BD9-D472A9E8BF81}" srcId="{31B60CBB-A9FF-48B0-A3C4-7B6BCDCC209B}" destId="{90A29CBA-AB39-4CBE-BFDE-48710150DEF1}" srcOrd="9" destOrd="0" parTransId="{D1FAFCA3-8E7B-430D-B334-1C068C5FA44C}" sibTransId="{259B24E9-27C5-4716-BDE2-73C4082FD5DA}"/>
    <dgm:cxn modelId="{ADF9ABF6-691C-4D85-BA61-81C53B41BCBC}" srcId="{31B60CBB-A9FF-48B0-A3C4-7B6BCDCC209B}" destId="{354607C6-D52C-4AFF-9968-C8BE5019AE8A}" srcOrd="15" destOrd="0" parTransId="{13862D53-AAFE-4986-AC09-0C314A351672}" sibTransId="{DB526ADE-7D84-4C0B-A837-D41493EA809A}"/>
    <dgm:cxn modelId="{9CDBA3C5-706B-45F3-8CD2-F5E3073580F6}" srcId="{31B60CBB-A9FF-48B0-A3C4-7B6BCDCC209B}" destId="{23F6206D-A658-4ACC-8E5F-207198A0A083}" srcOrd="1" destOrd="0" parTransId="{19B2C4CC-2A61-4DC8-924D-19135757BEDF}" sibTransId="{EF841B00-E503-4084-815C-22C7098F2589}"/>
    <dgm:cxn modelId="{06B8F793-CFA9-483A-9A04-934D0D1985C4}" type="presOf" srcId="{19B2C4CC-2A61-4DC8-924D-19135757BEDF}" destId="{90F91CAF-7F22-4306-81BB-E6151ED9383D}" srcOrd="1" destOrd="0" presId="urn:microsoft.com/office/officeart/2005/8/layout/radial1"/>
    <dgm:cxn modelId="{D782E845-EE8F-43A1-A21F-F2A615B317A7}" srcId="{31B60CBB-A9FF-48B0-A3C4-7B6BCDCC209B}" destId="{E1AA92C5-14C3-4168-B270-EDE06FC9C29F}" srcOrd="6" destOrd="0" parTransId="{2E729ECF-C36E-4E95-A69B-4799CE4F1A01}" sibTransId="{702C7680-DD7C-46ED-A3AC-CBAA1F163F74}"/>
    <dgm:cxn modelId="{BFF51471-88CE-44D8-9C92-B5228FD80C2D}" srcId="{31B60CBB-A9FF-48B0-A3C4-7B6BCDCC209B}" destId="{6A675ED9-5031-4FD1-A23C-EBC377C4CE3A}" srcOrd="12" destOrd="0" parTransId="{842B8C91-D840-48D6-ADD4-AEDF8F27B578}" sibTransId="{16CD5922-EDA0-4B04-B2C2-0C7433E52A7D}"/>
    <dgm:cxn modelId="{45056A7A-E5C9-4814-B514-A0594146FC45}" type="presOf" srcId="{BE00A08F-3435-476E-80BA-AA328A016AEC}" destId="{F84C74DA-A5F8-4B30-B315-6DF1BA8F9DF3}" srcOrd="0" destOrd="0" presId="urn:microsoft.com/office/officeart/2005/8/layout/radial1"/>
    <dgm:cxn modelId="{22E0EF12-A727-4ED9-B8BE-BAB1B7162FB6}" type="presOf" srcId="{8D260D86-168D-4ECD-89F8-8292ABFCF197}" destId="{BAB9515A-02C2-4377-ADCF-E4DAAFE39975}" srcOrd="0" destOrd="0" presId="urn:microsoft.com/office/officeart/2005/8/layout/radial1"/>
    <dgm:cxn modelId="{C2089F0F-BE02-4659-86A2-8CDAD0586418}" type="presOf" srcId="{D881BCD3-04EC-43D2-99B8-7AE55B160BEF}" destId="{5851C16A-5770-4326-8795-DDDC36B93797}" srcOrd="0" destOrd="0" presId="urn:microsoft.com/office/officeart/2005/8/layout/radial1"/>
    <dgm:cxn modelId="{57EBCBC5-635D-4E6E-9A25-17B35B5CF9A2}" type="presOf" srcId="{2BE27C18-014F-4E91-B2AE-04ED0F3C7889}" destId="{1B85A87B-A724-4EB0-97EC-4D336B6CAE39}" srcOrd="0" destOrd="0" presId="urn:microsoft.com/office/officeart/2005/8/layout/radial1"/>
    <dgm:cxn modelId="{EF5C235F-9934-4B5C-853B-AAF1A465A5D3}" type="presOf" srcId="{842B8C91-D840-48D6-ADD4-AEDF8F27B578}" destId="{F74BD0A0-8B09-41D7-99CD-B298BD26867B}" srcOrd="0" destOrd="0" presId="urn:microsoft.com/office/officeart/2005/8/layout/radial1"/>
    <dgm:cxn modelId="{C37A01A1-5955-425A-AEA5-FEC1B1D42FCA}" srcId="{31B60CBB-A9FF-48B0-A3C4-7B6BCDCC209B}" destId="{451D1354-1AD5-418A-802C-C2390FC0AC5D}" srcOrd="5" destOrd="0" parTransId="{C04A3A5D-6394-4BB0-8A0D-3FEDB583BEAA}" sibTransId="{BA707B05-7D54-49CA-B815-D977B8398D06}"/>
    <dgm:cxn modelId="{F7BAE087-3333-4605-9F9D-90D81731F1AF}" type="presOf" srcId="{451D1354-1AD5-418A-802C-C2390FC0AC5D}" destId="{7EE998AC-5195-4555-92F5-6522AD5C3F91}" srcOrd="0" destOrd="0" presId="urn:microsoft.com/office/officeart/2005/8/layout/radial1"/>
    <dgm:cxn modelId="{98DB8748-F951-4CDE-8BDA-7BF6C0D7EF54}" type="presOf" srcId="{13862D53-AAFE-4986-AC09-0C314A351672}" destId="{0BDAF2FA-35FD-45AB-AD28-76E2DAC6A870}" srcOrd="1" destOrd="0" presId="urn:microsoft.com/office/officeart/2005/8/layout/radial1"/>
    <dgm:cxn modelId="{53AA5453-874B-43E2-B7D0-36714404F35C}" type="presOf" srcId="{842B8C91-D840-48D6-ADD4-AEDF8F27B578}" destId="{63E15FE7-BB71-424C-8E3F-785E41EE55A9}" srcOrd="1" destOrd="0" presId="urn:microsoft.com/office/officeart/2005/8/layout/radial1"/>
    <dgm:cxn modelId="{A396A06D-16D9-4A0F-872F-66B3D9013C10}" type="presOf" srcId="{2E729ECF-C36E-4E95-A69B-4799CE4F1A01}" destId="{C8B11B97-9AAD-4AF7-8AC7-1B454FDDE1D8}" srcOrd="1" destOrd="0" presId="urn:microsoft.com/office/officeart/2005/8/layout/radial1"/>
    <dgm:cxn modelId="{D3F929D5-04C6-4629-BDD1-45382E62734A}" srcId="{31B60CBB-A9FF-48B0-A3C4-7B6BCDCC209B}" destId="{D6D8B4EE-1596-4108-A0F1-091F6B24451F}" srcOrd="0" destOrd="0" parTransId="{35F2040B-93F2-498F-A16B-8F72976F1118}" sibTransId="{01AC41E3-CA54-4870-923D-73A568420865}"/>
    <dgm:cxn modelId="{C3D46F49-EB63-4283-B630-12B110EB8B7A}" type="presOf" srcId="{2E729ECF-C36E-4E95-A69B-4799CE4F1A01}" destId="{09C19F5B-8D01-461D-BC00-83F93295096E}" srcOrd="0" destOrd="0" presId="urn:microsoft.com/office/officeart/2005/8/layout/radial1"/>
    <dgm:cxn modelId="{FF9E7687-8D90-4AC8-8628-76848E4F7CF6}" srcId="{31B60CBB-A9FF-48B0-A3C4-7B6BCDCC209B}" destId="{8D260D86-168D-4ECD-89F8-8292ABFCF197}" srcOrd="3" destOrd="0" parTransId="{DC24E263-4C5C-415C-8072-A7F1C7B1BD52}" sibTransId="{15F647AE-9700-4C5D-A016-D45EFB40B4BF}"/>
    <dgm:cxn modelId="{0F19B5F6-561C-4371-BD8F-550E5F02CEFF}" type="presOf" srcId="{D1FAFCA3-8E7B-430D-B334-1C068C5FA44C}" destId="{C86F337C-1E23-45BA-A311-2ACDF57AB060}" srcOrd="0" destOrd="0" presId="urn:microsoft.com/office/officeart/2005/8/layout/radial1"/>
    <dgm:cxn modelId="{BCF9F135-7B99-419A-962D-92C78D43F40A}" type="presOf" srcId="{3791168A-5BD3-4048-B20A-504423C45360}" destId="{D750F5B4-BDAC-45FC-AEA1-428BE6CFD27A}" srcOrd="0" destOrd="0" presId="urn:microsoft.com/office/officeart/2005/8/layout/radial1"/>
    <dgm:cxn modelId="{5C83A65D-32C0-4470-9AE9-61578EF26D79}" type="presOf" srcId="{978758E8-FBC4-4591-8A13-91792DF8FAF5}" destId="{792DBA6A-3705-43CA-AC18-D36DC92393F1}" srcOrd="1" destOrd="0" presId="urn:microsoft.com/office/officeart/2005/8/layout/radial1"/>
    <dgm:cxn modelId="{FAEFD3B2-1AF0-4946-BC97-59A448FB6757}" type="presOf" srcId="{35F2040B-93F2-498F-A16B-8F72976F1118}" destId="{F81F04B4-2C68-4454-B7C3-0CB3F6006C39}" srcOrd="0" destOrd="0" presId="urn:microsoft.com/office/officeart/2005/8/layout/radial1"/>
    <dgm:cxn modelId="{88DAF668-1FFC-47E7-B6E0-6F273B5578B1}" type="presOf" srcId="{8F6F1D10-BDF9-4245-B082-08E9DC23882B}" destId="{6307A9E4-EA58-4A5C-8BF4-D9301704FF3C}" srcOrd="1" destOrd="0" presId="urn:microsoft.com/office/officeart/2005/8/layout/radial1"/>
    <dgm:cxn modelId="{FCC95FF0-AAF1-4E38-B59B-85B047781377}" srcId="{31B60CBB-A9FF-48B0-A3C4-7B6BCDCC209B}" destId="{13086153-6FC9-48C7-8367-0025CDCA8EBE}" srcOrd="4" destOrd="0" parTransId="{8F6F1D10-BDF9-4245-B082-08E9DC23882B}" sibTransId="{B48703AF-BC5E-4C8C-ADC4-EF745300C9B6}"/>
    <dgm:cxn modelId="{D47BD22B-2815-42D7-8A22-BA40A1074498}" srcId="{31B60CBB-A9FF-48B0-A3C4-7B6BCDCC209B}" destId="{BE00A08F-3435-476E-80BA-AA328A016AEC}" srcOrd="11" destOrd="0" parTransId="{51AFC8F1-FC80-4ACF-941F-A40557F3A8A1}" sibTransId="{E9750A76-3835-4575-805C-C994C028940F}"/>
    <dgm:cxn modelId="{63E4628F-D32C-4027-8824-39994CD4142F}" type="presOf" srcId="{C04A3A5D-6394-4BB0-8A0D-3FEDB583BEAA}" destId="{00896E16-E68A-4E0B-ADEC-F822CAAC9DF6}" srcOrd="0" destOrd="0" presId="urn:microsoft.com/office/officeart/2005/8/layout/radial1"/>
    <dgm:cxn modelId="{68E1E332-2912-4E23-8576-BCD8A9506EEC}" type="presOf" srcId="{13862D53-AAFE-4986-AC09-0C314A351672}" destId="{6A0AB5F3-005F-4A00-8F8D-B4BDFB9AC781}" srcOrd="0" destOrd="0" presId="urn:microsoft.com/office/officeart/2005/8/layout/radial1"/>
    <dgm:cxn modelId="{D1EA53D3-6EEB-42EB-BFDA-5F0899A89F7D}" type="presOf" srcId="{51AFC8F1-FC80-4ACF-941F-A40557F3A8A1}" destId="{5C5D12AB-DCE7-4155-BD80-633009B85275}" srcOrd="0" destOrd="0" presId="urn:microsoft.com/office/officeart/2005/8/layout/radial1"/>
    <dgm:cxn modelId="{5106E200-DF4A-41C2-A46A-7723FAD907A4}" type="presOf" srcId="{6A675ED9-5031-4FD1-A23C-EBC377C4CE3A}" destId="{4678BE8D-3363-434C-91F7-2355B9FA1B8F}" srcOrd="0" destOrd="0" presId="urn:microsoft.com/office/officeart/2005/8/layout/radial1"/>
    <dgm:cxn modelId="{8E4F25FA-DCDB-4AEF-ABB7-EFBAE6C11AD5}" type="presOf" srcId="{6B339BC0-230C-4768-93EE-5539B52CB7F2}" destId="{BFD04491-521E-44AC-A919-A3E6162082F5}" srcOrd="0" destOrd="0" presId="urn:microsoft.com/office/officeart/2005/8/layout/radial1"/>
    <dgm:cxn modelId="{962ECABD-71C2-44DA-8521-80FAF435BE5D}" type="presOf" srcId="{CDE40FCB-23AB-4578-9172-F0D046E002DF}" destId="{53D94688-3C59-41C1-AB2F-BD47DCC64611}" srcOrd="1" destOrd="0" presId="urn:microsoft.com/office/officeart/2005/8/layout/radial1"/>
    <dgm:cxn modelId="{B1CF30FA-B5E2-4705-A303-17C0AD9D8403}" type="presOf" srcId="{C3F9C989-6BB2-44B4-A6EC-F9B1F703437F}" destId="{03E1BB40-B31B-4221-85F8-06E777862204}" srcOrd="0" destOrd="0" presId="urn:microsoft.com/office/officeart/2005/8/layout/radial1"/>
    <dgm:cxn modelId="{13E53724-6AC5-4496-BF8B-BF89CC64509B}" type="presOf" srcId="{C04A3A5D-6394-4BB0-8A0D-3FEDB583BEAA}" destId="{7FA1E736-9D42-4458-9901-EFE6204D3162}" srcOrd="1" destOrd="0" presId="urn:microsoft.com/office/officeart/2005/8/layout/radial1"/>
    <dgm:cxn modelId="{E8F5A499-2BE2-405B-B811-669F5D2AAF1E}" srcId="{31B60CBB-A9FF-48B0-A3C4-7B6BCDCC209B}" destId="{35EB0C26-B8F9-4917-BC77-D6079B93FD81}" srcOrd="2" destOrd="0" parTransId="{978758E8-FBC4-4591-8A13-91792DF8FAF5}" sibTransId="{3E5C1EE0-E263-4365-B71A-DBD4A207A22A}"/>
    <dgm:cxn modelId="{227D2F31-0CF4-4930-8F26-5B4494112BE9}" srcId="{C1EDE7DE-060B-4DE6-9B1E-675AE0871E17}" destId="{31B60CBB-A9FF-48B0-A3C4-7B6BCDCC209B}" srcOrd="0" destOrd="0" parTransId="{33A9569D-516C-46EE-BD69-9C51D790203A}" sibTransId="{2EE5DD86-E86E-43FF-A59F-665AD175DF41}"/>
    <dgm:cxn modelId="{97C6DCCF-CEA2-4B0F-A263-85EF3BB5D95D}" type="presOf" srcId="{354607C6-D52C-4AFF-9968-C8BE5019AE8A}" destId="{9BA7139C-5399-476B-B608-3A289843D155}" srcOrd="0" destOrd="0" presId="urn:microsoft.com/office/officeart/2005/8/layout/radial1"/>
    <dgm:cxn modelId="{96B2EC89-024B-445E-B3CC-A400DBD4F949}" type="presOf" srcId="{31B60CBB-A9FF-48B0-A3C4-7B6BCDCC209B}" destId="{0D5D9B5E-3318-4F62-AFEF-2C20F2E2636A}" srcOrd="0" destOrd="0" presId="urn:microsoft.com/office/officeart/2005/8/layout/radial1"/>
    <dgm:cxn modelId="{CA596307-7513-4944-8F97-1314269559F4}" type="presOf" srcId="{DC24E263-4C5C-415C-8072-A7F1C7B1BD52}" destId="{2711ED99-986E-4372-807D-0D08B645925C}" srcOrd="1" destOrd="0" presId="urn:microsoft.com/office/officeart/2005/8/layout/radial1"/>
    <dgm:cxn modelId="{D3D3EA17-C812-4B8C-B0CE-A478C17D2D3A}" type="presParOf" srcId="{5C25EFF1-1D76-482D-A7C6-C4D617BD16C1}" destId="{0D5D9B5E-3318-4F62-AFEF-2C20F2E2636A}" srcOrd="0" destOrd="0" presId="urn:microsoft.com/office/officeart/2005/8/layout/radial1"/>
    <dgm:cxn modelId="{7E23058C-CDEB-433B-A247-D578F72A7C3E}" type="presParOf" srcId="{5C25EFF1-1D76-482D-A7C6-C4D617BD16C1}" destId="{F81F04B4-2C68-4454-B7C3-0CB3F6006C39}" srcOrd="1" destOrd="0" presId="urn:microsoft.com/office/officeart/2005/8/layout/radial1"/>
    <dgm:cxn modelId="{4869C99C-DEE1-4912-A495-024BF8FAC8F7}" type="presParOf" srcId="{F81F04B4-2C68-4454-B7C3-0CB3F6006C39}" destId="{2FEB7643-1884-4A06-88AC-2155B10CF823}" srcOrd="0" destOrd="0" presId="urn:microsoft.com/office/officeart/2005/8/layout/radial1"/>
    <dgm:cxn modelId="{70B35AD3-CB13-45B8-92EA-DCBA3B62D419}" type="presParOf" srcId="{5C25EFF1-1D76-482D-A7C6-C4D617BD16C1}" destId="{3CD3EB5C-10BC-4B52-818A-3C97602EFC49}" srcOrd="2" destOrd="0" presId="urn:microsoft.com/office/officeart/2005/8/layout/radial1"/>
    <dgm:cxn modelId="{3F55F329-3F9C-40A0-B941-F6467B957A86}" type="presParOf" srcId="{5C25EFF1-1D76-482D-A7C6-C4D617BD16C1}" destId="{EE02BD0D-0A44-45E3-A2F9-316EC15E8BA7}" srcOrd="3" destOrd="0" presId="urn:microsoft.com/office/officeart/2005/8/layout/radial1"/>
    <dgm:cxn modelId="{66368270-E817-4E84-B2A4-C7F754FB8427}" type="presParOf" srcId="{EE02BD0D-0A44-45E3-A2F9-316EC15E8BA7}" destId="{90F91CAF-7F22-4306-81BB-E6151ED9383D}" srcOrd="0" destOrd="0" presId="urn:microsoft.com/office/officeart/2005/8/layout/radial1"/>
    <dgm:cxn modelId="{31235A60-6DD0-4C55-9FF7-70CEF3A794D6}" type="presParOf" srcId="{5C25EFF1-1D76-482D-A7C6-C4D617BD16C1}" destId="{3DA9CC6B-D6A7-4A73-925E-DF75FA846969}" srcOrd="4" destOrd="0" presId="urn:microsoft.com/office/officeart/2005/8/layout/radial1"/>
    <dgm:cxn modelId="{DD160D4F-7B41-4821-AEE0-32886F651E55}" type="presParOf" srcId="{5C25EFF1-1D76-482D-A7C6-C4D617BD16C1}" destId="{D5255840-6D90-469B-992E-2FF1DB985D92}" srcOrd="5" destOrd="0" presId="urn:microsoft.com/office/officeart/2005/8/layout/radial1"/>
    <dgm:cxn modelId="{A19C2AF1-AD7B-4AB0-B76C-857F3D50D981}" type="presParOf" srcId="{D5255840-6D90-469B-992E-2FF1DB985D92}" destId="{792DBA6A-3705-43CA-AC18-D36DC92393F1}" srcOrd="0" destOrd="0" presId="urn:microsoft.com/office/officeart/2005/8/layout/radial1"/>
    <dgm:cxn modelId="{3C44E0C5-B7E8-4840-AA6C-C2D718B602FF}" type="presParOf" srcId="{5C25EFF1-1D76-482D-A7C6-C4D617BD16C1}" destId="{C252FA7D-EF2A-41C9-B4BF-B6DC96DDB5B4}" srcOrd="6" destOrd="0" presId="urn:microsoft.com/office/officeart/2005/8/layout/radial1"/>
    <dgm:cxn modelId="{ECE9FA45-53BB-4E1A-878C-A1D1E0859147}" type="presParOf" srcId="{5C25EFF1-1D76-482D-A7C6-C4D617BD16C1}" destId="{8413EEEE-6547-4F3A-95EB-6722A12A23D2}" srcOrd="7" destOrd="0" presId="urn:microsoft.com/office/officeart/2005/8/layout/radial1"/>
    <dgm:cxn modelId="{D26AB158-6BB1-492F-A07C-C68F63B9AA58}" type="presParOf" srcId="{8413EEEE-6547-4F3A-95EB-6722A12A23D2}" destId="{2711ED99-986E-4372-807D-0D08B645925C}" srcOrd="0" destOrd="0" presId="urn:microsoft.com/office/officeart/2005/8/layout/radial1"/>
    <dgm:cxn modelId="{DDB93B5C-264F-4D1B-A8AC-1BA755236B0A}" type="presParOf" srcId="{5C25EFF1-1D76-482D-A7C6-C4D617BD16C1}" destId="{BAB9515A-02C2-4377-ADCF-E4DAAFE39975}" srcOrd="8" destOrd="0" presId="urn:microsoft.com/office/officeart/2005/8/layout/radial1"/>
    <dgm:cxn modelId="{1CA86AAC-D858-4243-AC72-000DCE187650}" type="presParOf" srcId="{5C25EFF1-1D76-482D-A7C6-C4D617BD16C1}" destId="{4F303DC7-5B2E-415F-AF8A-9A9443A7E171}" srcOrd="9" destOrd="0" presId="urn:microsoft.com/office/officeart/2005/8/layout/radial1"/>
    <dgm:cxn modelId="{6ADCE65D-7E1D-4C65-9A89-82BF2486BF3D}" type="presParOf" srcId="{4F303DC7-5B2E-415F-AF8A-9A9443A7E171}" destId="{6307A9E4-EA58-4A5C-8BF4-D9301704FF3C}" srcOrd="0" destOrd="0" presId="urn:microsoft.com/office/officeart/2005/8/layout/radial1"/>
    <dgm:cxn modelId="{5708ED21-EAAE-4171-A27D-BDC38867EAB2}" type="presParOf" srcId="{5C25EFF1-1D76-482D-A7C6-C4D617BD16C1}" destId="{E2531D16-1ECC-4FBD-895E-BFA827E06CB6}" srcOrd="10" destOrd="0" presId="urn:microsoft.com/office/officeart/2005/8/layout/radial1"/>
    <dgm:cxn modelId="{7C5BFACA-4D40-41EC-BB78-08B5A439DD18}" type="presParOf" srcId="{5C25EFF1-1D76-482D-A7C6-C4D617BD16C1}" destId="{00896E16-E68A-4E0B-ADEC-F822CAAC9DF6}" srcOrd="11" destOrd="0" presId="urn:microsoft.com/office/officeart/2005/8/layout/radial1"/>
    <dgm:cxn modelId="{AB731E70-C739-4861-875C-950057578E26}" type="presParOf" srcId="{00896E16-E68A-4E0B-ADEC-F822CAAC9DF6}" destId="{7FA1E736-9D42-4458-9901-EFE6204D3162}" srcOrd="0" destOrd="0" presId="urn:microsoft.com/office/officeart/2005/8/layout/radial1"/>
    <dgm:cxn modelId="{8DC4AB61-0CBE-45C2-8D83-BCF834DC261E}" type="presParOf" srcId="{5C25EFF1-1D76-482D-A7C6-C4D617BD16C1}" destId="{7EE998AC-5195-4555-92F5-6522AD5C3F91}" srcOrd="12" destOrd="0" presId="urn:microsoft.com/office/officeart/2005/8/layout/radial1"/>
    <dgm:cxn modelId="{FD54A075-AD6F-4C6F-817A-13F741E16686}" type="presParOf" srcId="{5C25EFF1-1D76-482D-A7C6-C4D617BD16C1}" destId="{09C19F5B-8D01-461D-BC00-83F93295096E}" srcOrd="13" destOrd="0" presId="urn:microsoft.com/office/officeart/2005/8/layout/radial1"/>
    <dgm:cxn modelId="{0D9854AB-0A63-4667-B278-0A7B2D5C5E94}" type="presParOf" srcId="{09C19F5B-8D01-461D-BC00-83F93295096E}" destId="{C8B11B97-9AAD-4AF7-8AC7-1B454FDDE1D8}" srcOrd="0" destOrd="0" presId="urn:microsoft.com/office/officeart/2005/8/layout/radial1"/>
    <dgm:cxn modelId="{D9E38673-555F-41AD-9757-0A7496E24C64}" type="presParOf" srcId="{5C25EFF1-1D76-482D-A7C6-C4D617BD16C1}" destId="{141CD3C2-0174-458A-BAE7-13C0B502C68C}" srcOrd="14" destOrd="0" presId="urn:microsoft.com/office/officeart/2005/8/layout/radial1"/>
    <dgm:cxn modelId="{BAB6C105-DF08-421C-A243-EF5E6BF7FF0A}" type="presParOf" srcId="{5C25EFF1-1D76-482D-A7C6-C4D617BD16C1}" destId="{37EF752E-4C13-4470-A358-466C6977D0B6}" srcOrd="15" destOrd="0" presId="urn:microsoft.com/office/officeart/2005/8/layout/radial1"/>
    <dgm:cxn modelId="{67A8AEEF-B880-4056-A72C-9B48F12563F4}" type="presParOf" srcId="{37EF752E-4C13-4470-A358-466C6977D0B6}" destId="{53D94688-3C59-41C1-AB2F-BD47DCC64611}" srcOrd="0" destOrd="0" presId="urn:microsoft.com/office/officeart/2005/8/layout/radial1"/>
    <dgm:cxn modelId="{CA312993-7B96-4D09-AC56-3FC53A8C054B}" type="presParOf" srcId="{5C25EFF1-1D76-482D-A7C6-C4D617BD16C1}" destId="{2D8FAEA3-9C35-4DF2-A059-48890EE4724C}" srcOrd="16" destOrd="0" presId="urn:microsoft.com/office/officeart/2005/8/layout/radial1"/>
    <dgm:cxn modelId="{ED352D48-32D0-4459-A3C2-403D3FDCDED2}" type="presParOf" srcId="{5C25EFF1-1D76-482D-A7C6-C4D617BD16C1}" destId="{0DB04631-D955-4AF6-80E4-A046A3F09429}" srcOrd="17" destOrd="0" presId="urn:microsoft.com/office/officeart/2005/8/layout/radial1"/>
    <dgm:cxn modelId="{02310893-AD16-4237-BA83-5E2EDDD3A755}" type="presParOf" srcId="{0DB04631-D955-4AF6-80E4-A046A3F09429}" destId="{394CACB0-7726-4FD3-AFA8-2CCB8B835B79}" srcOrd="0" destOrd="0" presId="urn:microsoft.com/office/officeart/2005/8/layout/radial1"/>
    <dgm:cxn modelId="{34AC349E-67DD-47C4-B8BB-5EDC2E362856}" type="presParOf" srcId="{5C25EFF1-1D76-482D-A7C6-C4D617BD16C1}" destId="{A2F788A4-F3D2-4B38-85E4-D1307E1A5140}" srcOrd="18" destOrd="0" presId="urn:microsoft.com/office/officeart/2005/8/layout/radial1"/>
    <dgm:cxn modelId="{28D0CF2D-C4E1-4941-9C2B-3B3E26ECA201}" type="presParOf" srcId="{5C25EFF1-1D76-482D-A7C6-C4D617BD16C1}" destId="{C86F337C-1E23-45BA-A311-2ACDF57AB060}" srcOrd="19" destOrd="0" presId="urn:microsoft.com/office/officeart/2005/8/layout/radial1"/>
    <dgm:cxn modelId="{2331827E-FD79-45C5-B466-37D3A67A1141}" type="presParOf" srcId="{C86F337C-1E23-45BA-A311-2ACDF57AB060}" destId="{FB4A76FE-526B-447F-BA02-AB742E6B01F0}" srcOrd="0" destOrd="0" presId="urn:microsoft.com/office/officeart/2005/8/layout/radial1"/>
    <dgm:cxn modelId="{A7FFE84E-A0AD-4E95-A58E-C143BF1EC1B0}" type="presParOf" srcId="{5C25EFF1-1D76-482D-A7C6-C4D617BD16C1}" destId="{E23D4150-CB5D-4D61-83CD-75CE09D62254}" srcOrd="20" destOrd="0" presId="urn:microsoft.com/office/officeart/2005/8/layout/radial1"/>
    <dgm:cxn modelId="{785F1B39-CC10-4148-9D04-A88C604C448D}" type="presParOf" srcId="{5C25EFF1-1D76-482D-A7C6-C4D617BD16C1}" destId="{03E1BB40-B31B-4221-85F8-06E777862204}" srcOrd="21" destOrd="0" presId="urn:microsoft.com/office/officeart/2005/8/layout/radial1"/>
    <dgm:cxn modelId="{FB8002A6-78BC-4FC8-A975-E2AF699A375D}" type="presParOf" srcId="{03E1BB40-B31B-4221-85F8-06E777862204}" destId="{B81728B7-6A69-4A87-B939-693F4455B966}" srcOrd="0" destOrd="0" presId="urn:microsoft.com/office/officeart/2005/8/layout/radial1"/>
    <dgm:cxn modelId="{BD9B3B79-B96C-4EE0-BA7E-4EE7B9AD5F75}" type="presParOf" srcId="{5C25EFF1-1D76-482D-A7C6-C4D617BD16C1}" destId="{BFD04491-521E-44AC-A919-A3E6162082F5}" srcOrd="22" destOrd="0" presId="urn:microsoft.com/office/officeart/2005/8/layout/radial1"/>
    <dgm:cxn modelId="{DE319448-D674-4160-A300-9254A57A54E5}" type="presParOf" srcId="{5C25EFF1-1D76-482D-A7C6-C4D617BD16C1}" destId="{5C5D12AB-DCE7-4155-BD80-633009B85275}" srcOrd="23" destOrd="0" presId="urn:microsoft.com/office/officeart/2005/8/layout/radial1"/>
    <dgm:cxn modelId="{0DD931B4-0BB5-4295-8F71-04EF6E877076}" type="presParOf" srcId="{5C5D12AB-DCE7-4155-BD80-633009B85275}" destId="{732ACA6A-F318-44DC-BDF5-8E307C66B99E}" srcOrd="0" destOrd="0" presId="urn:microsoft.com/office/officeart/2005/8/layout/radial1"/>
    <dgm:cxn modelId="{F1B685E4-E7FC-4891-B3B7-7A98662EF911}" type="presParOf" srcId="{5C25EFF1-1D76-482D-A7C6-C4D617BD16C1}" destId="{F84C74DA-A5F8-4B30-B315-6DF1BA8F9DF3}" srcOrd="24" destOrd="0" presId="urn:microsoft.com/office/officeart/2005/8/layout/radial1"/>
    <dgm:cxn modelId="{367B8219-3C78-4CF5-93DB-1FF70073C165}" type="presParOf" srcId="{5C25EFF1-1D76-482D-A7C6-C4D617BD16C1}" destId="{F74BD0A0-8B09-41D7-99CD-B298BD26867B}" srcOrd="25" destOrd="0" presId="urn:microsoft.com/office/officeart/2005/8/layout/radial1"/>
    <dgm:cxn modelId="{9EE1EC7C-A3CA-4AE9-8E50-AD8C4AE5CA54}" type="presParOf" srcId="{F74BD0A0-8B09-41D7-99CD-B298BD26867B}" destId="{63E15FE7-BB71-424C-8E3F-785E41EE55A9}" srcOrd="0" destOrd="0" presId="urn:microsoft.com/office/officeart/2005/8/layout/radial1"/>
    <dgm:cxn modelId="{717E65A1-040B-42DD-9D00-33B8DADC4764}" type="presParOf" srcId="{5C25EFF1-1D76-482D-A7C6-C4D617BD16C1}" destId="{4678BE8D-3363-434C-91F7-2355B9FA1B8F}" srcOrd="26" destOrd="0" presId="urn:microsoft.com/office/officeart/2005/8/layout/radial1"/>
    <dgm:cxn modelId="{7298D6E3-3230-4167-BF22-73F41EDD66FB}" type="presParOf" srcId="{5C25EFF1-1D76-482D-A7C6-C4D617BD16C1}" destId="{5851C16A-5770-4326-8795-DDDC36B93797}" srcOrd="27" destOrd="0" presId="urn:microsoft.com/office/officeart/2005/8/layout/radial1"/>
    <dgm:cxn modelId="{9FFEA22C-D5D0-48E8-B001-E010F4A56BF4}" type="presParOf" srcId="{5851C16A-5770-4326-8795-DDDC36B93797}" destId="{83F686D4-573F-4307-90F2-AD0426950796}" srcOrd="0" destOrd="0" presId="urn:microsoft.com/office/officeart/2005/8/layout/radial1"/>
    <dgm:cxn modelId="{D794D42C-6BFC-4B03-BF3C-E77BC4EDC5A2}" type="presParOf" srcId="{5C25EFF1-1D76-482D-A7C6-C4D617BD16C1}" destId="{D750F5B4-BDAC-45FC-AEA1-428BE6CFD27A}" srcOrd="28" destOrd="0" presId="urn:microsoft.com/office/officeart/2005/8/layout/radial1"/>
    <dgm:cxn modelId="{18EFFDE6-4496-4D1B-8187-21E10F1724A1}" type="presParOf" srcId="{5C25EFF1-1D76-482D-A7C6-C4D617BD16C1}" destId="{1B85A87B-A724-4EB0-97EC-4D336B6CAE39}" srcOrd="29" destOrd="0" presId="urn:microsoft.com/office/officeart/2005/8/layout/radial1"/>
    <dgm:cxn modelId="{4FFF5641-A25F-4259-B592-BEF86C772DC6}" type="presParOf" srcId="{1B85A87B-A724-4EB0-97EC-4D336B6CAE39}" destId="{78548D92-021D-48BB-9115-45BC43498199}" srcOrd="0" destOrd="0" presId="urn:microsoft.com/office/officeart/2005/8/layout/radial1"/>
    <dgm:cxn modelId="{C5372A95-3123-42DE-81D6-3DC7758A4E38}" type="presParOf" srcId="{5C25EFF1-1D76-482D-A7C6-C4D617BD16C1}" destId="{C4303F44-7CB0-4490-866A-64388ED9AAEB}" srcOrd="30" destOrd="0" presId="urn:microsoft.com/office/officeart/2005/8/layout/radial1"/>
    <dgm:cxn modelId="{528BE6C4-255E-4EEE-9A83-A4E51D652CEA}" type="presParOf" srcId="{5C25EFF1-1D76-482D-A7C6-C4D617BD16C1}" destId="{6A0AB5F3-005F-4A00-8F8D-B4BDFB9AC781}" srcOrd="31" destOrd="0" presId="urn:microsoft.com/office/officeart/2005/8/layout/radial1"/>
    <dgm:cxn modelId="{490E5B22-86C1-4E0B-A773-E515A90CD1E5}" type="presParOf" srcId="{6A0AB5F3-005F-4A00-8F8D-B4BDFB9AC781}" destId="{0BDAF2FA-35FD-45AB-AD28-76E2DAC6A870}" srcOrd="0" destOrd="0" presId="urn:microsoft.com/office/officeart/2005/8/layout/radial1"/>
    <dgm:cxn modelId="{505C0DD6-C563-46B5-8694-47812BA70FAA}" type="presParOf" srcId="{5C25EFF1-1D76-482D-A7C6-C4D617BD16C1}" destId="{9BA7139C-5399-476B-B608-3A289843D155}" srcOrd="32" destOrd="0" presId="urn:microsoft.com/office/officeart/2005/8/layout/radial1"/>
  </dgm:cxnLst>
  <dgm:bg>
    <a:noFill/>
  </dgm:bg>
  <dgm:whole>
    <a:ln>
      <a:solidFill>
        <a:schemeClr val="bg1"/>
      </a:solidFill>
    </a:ln>
  </dgm:whole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D5D9B5E-3318-4F62-AFEF-2C20F2E2636A}">
      <dsp:nvSpPr>
        <dsp:cNvPr id="0" name=""/>
        <dsp:cNvSpPr/>
      </dsp:nvSpPr>
      <dsp:spPr>
        <a:xfrm>
          <a:off x="2813168" y="1844443"/>
          <a:ext cx="2603417" cy="737972"/>
        </a:xfrm>
        <a:prstGeom prst="ellipse">
          <a:avLst/>
        </a:prstGeom>
        <a:solidFill>
          <a:schemeClr val="accent6">
            <a:lumMod val="75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de-DE" sz="1600" kern="1200" dirty="0" smtClean="0"/>
            <a:t>Vorsitz Oberbürgermeister</a:t>
          </a:r>
          <a:endParaRPr lang="de-DE" sz="1600" kern="1200" dirty="0"/>
        </a:p>
      </dsp:txBody>
      <dsp:txXfrm>
        <a:off x="3194430" y="1952516"/>
        <a:ext cx="1840893" cy="521826"/>
      </dsp:txXfrm>
    </dsp:sp>
    <dsp:sp modelId="{F81F04B4-2C68-4454-B7C3-0CB3F6006C39}">
      <dsp:nvSpPr>
        <dsp:cNvPr id="0" name=""/>
        <dsp:cNvSpPr/>
      </dsp:nvSpPr>
      <dsp:spPr>
        <a:xfrm rot="16286164">
          <a:off x="3638190" y="1339825"/>
          <a:ext cx="996857" cy="12709"/>
        </a:xfrm>
        <a:custGeom>
          <a:avLst/>
          <a:gdLst/>
          <a:ahLst/>
          <a:cxnLst/>
          <a:rect l="0" t="0" r="0" b="0"/>
          <a:pathLst>
            <a:path>
              <a:moveTo>
                <a:pt x="0" y="6354"/>
              </a:moveTo>
              <a:lnTo>
                <a:pt x="996857" y="6354"/>
              </a:lnTo>
            </a:path>
          </a:pathLst>
        </a:custGeom>
        <a:noFill/>
        <a:ln w="6350" cap="flat" cmpd="sng" algn="ctr">
          <a:solidFill>
            <a:srgbClr val="00B050"/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de-DE" sz="500" kern="1200"/>
        </a:p>
      </dsp:txBody>
      <dsp:txXfrm>
        <a:off x="4111697" y="1321258"/>
        <a:ext cx="49842" cy="49842"/>
      </dsp:txXfrm>
    </dsp:sp>
    <dsp:sp modelId="{3CD3EB5C-10BC-4B52-818A-3C97602EFC49}">
      <dsp:nvSpPr>
        <dsp:cNvPr id="0" name=""/>
        <dsp:cNvSpPr/>
      </dsp:nvSpPr>
      <dsp:spPr>
        <a:xfrm>
          <a:off x="3369700" y="29020"/>
          <a:ext cx="1579348" cy="818921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11430" rIns="0" bIns="1143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de-DE" sz="1800" kern="1200" dirty="0" smtClean="0"/>
            <a:t>Jobcenter Wuppertal</a:t>
          </a:r>
          <a:endParaRPr lang="de-DE" sz="1800" kern="1200" dirty="0"/>
        </a:p>
      </dsp:txBody>
      <dsp:txXfrm>
        <a:off x="3600990" y="148948"/>
        <a:ext cx="1116768" cy="579065"/>
      </dsp:txXfrm>
    </dsp:sp>
    <dsp:sp modelId="{EE02BD0D-0A44-45E3-A2F9-316EC15E8BA7}">
      <dsp:nvSpPr>
        <dsp:cNvPr id="0" name=""/>
        <dsp:cNvSpPr/>
      </dsp:nvSpPr>
      <dsp:spPr>
        <a:xfrm rot="18724601">
          <a:off x="4198582" y="1311778"/>
          <a:ext cx="1449190" cy="12709"/>
        </a:xfrm>
        <a:custGeom>
          <a:avLst/>
          <a:gdLst/>
          <a:ahLst/>
          <a:cxnLst/>
          <a:rect l="0" t="0" r="0" b="0"/>
          <a:pathLst>
            <a:path>
              <a:moveTo>
                <a:pt x="0" y="6354"/>
              </a:moveTo>
              <a:lnTo>
                <a:pt x="1449190" y="6354"/>
              </a:lnTo>
            </a:path>
          </a:pathLst>
        </a:custGeom>
        <a:noFill/>
        <a:ln w="6350" cap="flat" cmpd="sng" algn="ctr">
          <a:solidFill>
            <a:srgbClr val="00B050"/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de-DE" sz="500" kern="1200" dirty="0"/>
        </a:p>
      </dsp:txBody>
      <dsp:txXfrm>
        <a:off x="4886948" y="1281903"/>
        <a:ext cx="72459" cy="72459"/>
      </dsp:txXfrm>
    </dsp:sp>
    <dsp:sp modelId="{3DA9CC6B-D6A7-4A73-925E-DF75FA846969}">
      <dsp:nvSpPr>
        <dsp:cNvPr id="0" name=""/>
        <dsp:cNvSpPr/>
      </dsp:nvSpPr>
      <dsp:spPr>
        <a:xfrm>
          <a:off x="4953876" y="5"/>
          <a:ext cx="1579348" cy="818921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11430" rIns="0" bIns="1143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de-DE" sz="1800" kern="1200" dirty="0" smtClean="0"/>
            <a:t>Agentur für Arbeit</a:t>
          </a:r>
          <a:endParaRPr lang="de-DE" sz="1800" kern="1200" dirty="0"/>
        </a:p>
      </dsp:txBody>
      <dsp:txXfrm>
        <a:off x="5185166" y="119933"/>
        <a:ext cx="1116768" cy="579065"/>
      </dsp:txXfrm>
    </dsp:sp>
    <dsp:sp modelId="{D5255840-6D90-469B-992E-2FF1DB985D92}">
      <dsp:nvSpPr>
        <dsp:cNvPr id="0" name=""/>
        <dsp:cNvSpPr/>
      </dsp:nvSpPr>
      <dsp:spPr>
        <a:xfrm rot="19937988">
          <a:off x="4601306" y="1347003"/>
          <a:ext cx="2303503" cy="12709"/>
        </a:xfrm>
        <a:custGeom>
          <a:avLst/>
          <a:gdLst/>
          <a:ahLst/>
          <a:cxnLst/>
          <a:rect l="0" t="0" r="0" b="0"/>
          <a:pathLst>
            <a:path>
              <a:moveTo>
                <a:pt x="0" y="6354"/>
              </a:moveTo>
              <a:lnTo>
                <a:pt x="2303503" y="6354"/>
              </a:lnTo>
            </a:path>
          </a:pathLst>
        </a:custGeom>
        <a:noFill/>
        <a:ln w="6350" cap="flat" cmpd="sng" algn="ctr">
          <a:solidFill>
            <a:srgbClr val="00B050"/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de-DE" sz="800" kern="1200"/>
        </a:p>
      </dsp:txBody>
      <dsp:txXfrm>
        <a:off x="5695470" y="1295770"/>
        <a:ext cx="115175" cy="115175"/>
      </dsp:txXfrm>
    </dsp:sp>
    <dsp:sp modelId="{C252FA7D-EF2A-41C9-B4BF-B6DC96DDB5B4}">
      <dsp:nvSpPr>
        <dsp:cNvPr id="0" name=""/>
        <dsp:cNvSpPr/>
      </dsp:nvSpPr>
      <dsp:spPr>
        <a:xfrm>
          <a:off x="6538031" y="117181"/>
          <a:ext cx="1579348" cy="818921"/>
        </a:xfrm>
        <a:prstGeom prst="ellipse">
          <a:avLst/>
        </a:prstGeom>
        <a:solidFill>
          <a:srgbClr val="FFC00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11430" rIns="0" bIns="1143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de-DE" sz="1800" kern="1200" dirty="0" smtClean="0"/>
            <a:t>Regional-agentur</a:t>
          </a:r>
          <a:endParaRPr lang="de-DE" sz="1800" kern="1200" dirty="0"/>
        </a:p>
      </dsp:txBody>
      <dsp:txXfrm>
        <a:off x="6769321" y="237109"/>
        <a:ext cx="1116768" cy="579065"/>
      </dsp:txXfrm>
    </dsp:sp>
    <dsp:sp modelId="{8413EEEE-6547-4F3A-95EB-6722A12A23D2}">
      <dsp:nvSpPr>
        <dsp:cNvPr id="0" name=""/>
        <dsp:cNvSpPr/>
      </dsp:nvSpPr>
      <dsp:spPr>
        <a:xfrm rot="20685834">
          <a:off x="5023504" y="1727104"/>
          <a:ext cx="1707131" cy="12709"/>
        </a:xfrm>
        <a:custGeom>
          <a:avLst/>
          <a:gdLst/>
          <a:ahLst/>
          <a:cxnLst/>
          <a:rect l="0" t="0" r="0" b="0"/>
          <a:pathLst>
            <a:path>
              <a:moveTo>
                <a:pt x="0" y="6354"/>
              </a:moveTo>
              <a:lnTo>
                <a:pt x="1707131" y="6354"/>
              </a:lnTo>
            </a:path>
          </a:pathLst>
        </a:custGeom>
        <a:noFill/>
        <a:ln w="6350" cap="flat" cmpd="sng" algn="ctr">
          <a:solidFill>
            <a:srgbClr val="00B050"/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66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de-DE" sz="600" kern="1200"/>
        </a:p>
      </dsp:txBody>
      <dsp:txXfrm>
        <a:off x="5834392" y="1690781"/>
        <a:ext cx="85356" cy="85356"/>
      </dsp:txXfrm>
    </dsp:sp>
    <dsp:sp modelId="{BAB9515A-02C2-4377-ADCF-E4DAAFE39975}">
      <dsp:nvSpPr>
        <dsp:cNvPr id="0" name=""/>
        <dsp:cNvSpPr/>
      </dsp:nvSpPr>
      <dsp:spPr>
        <a:xfrm>
          <a:off x="6610054" y="909271"/>
          <a:ext cx="1579348" cy="818921"/>
        </a:xfrm>
        <a:prstGeom prst="ellipse">
          <a:avLst/>
        </a:prstGeom>
        <a:solidFill>
          <a:srgbClr val="92D05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11430" rIns="0" bIns="1143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de-DE" sz="1800" kern="1200" dirty="0" smtClean="0"/>
            <a:t>DGB</a:t>
          </a:r>
          <a:endParaRPr lang="de-DE" sz="1800" kern="1200" dirty="0"/>
        </a:p>
      </dsp:txBody>
      <dsp:txXfrm>
        <a:off x="6841344" y="1029199"/>
        <a:ext cx="1116768" cy="579065"/>
      </dsp:txXfrm>
    </dsp:sp>
    <dsp:sp modelId="{4F303DC7-5B2E-415F-AF8A-9A9443A7E171}">
      <dsp:nvSpPr>
        <dsp:cNvPr id="0" name=""/>
        <dsp:cNvSpPr/>
      </dsp:nvSpPr>
      <dsp:spPr>
        <a:xfrm rot="21494801">
          <a:off x="5408764" y="2148027"/>
          <a:ext cx="1270145" cy="12709"/>
        </a:xfrm>
        <a:custGeom>
          <a:avLst/>
          <a:gdLst/>
          <a:ahLst/>
          <a:cxnLst/>
          <a:rect l="0" t="0" r="0" b="0"/>
          <a:pathLst>
            <a:path>
              <a:moveTo>
                <a:pt x="0" y="6354"/>
              </a:moveTo>
              <a:lnTo>
                <a:pt x="1270145" y="6354"/>
              </a:lnTo>
            </a:path>
          </a:pathLst>
        </a:custGeom>
        <a:noFill/>
        <a:ln w="6350" cap="flat" cmpd="sng" algn="ctr">
          <a:solidFill>
            <a:srgbClr val="00B050"/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de-DE" sz="500" kern="1200"/>
        </a:p>
      </dsp:txBody>
      <dsp:txXfrm>
        <a:off x="6012084" y="2122629"/>
        <a:ext cx="63507" cy="63507"/>
      </dsp:txXfrm>
    </dsp:sp>
    <dsp:sp modelId="{E2531D16-1ECC-4FBD-895E-BFA827E06CB6}">
      <dsp:nvSpPr>
        <dsp:cNvPr id="0" name=""/>
        <dsp:cNvSpPr/>
      </dsp:nvSpPr>
      <dsp:spPr>
        <a:xfrm>
          <a:off x="6677240" y="1701360"/>
          <a:ext cx="1579348" cy="818921"/>
        </a:xfrm>
        <a:prstGeom prst="ellipse">
          <a:avLst/>
        </a:prstGeom>
        <a:solidFill>
          <a:srgbClr val="92D05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11430" rIns="0" bIns="1143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de-DE" sz="1800" kern="1200" dirty="0" smtClean="0"/>
            <a:t>IHK</a:t>
          </a:r>
          <a:endParaRPr lang="de-DE" sz="1800" kern="1200" dirty="0"/>
        </a:p>
      </dsp:txBody>
      <dsp:txXfrm>
        <a:off x="6908530" y="1821288"/>
        <a:ext cx="1116768" cy="579065"/>
      </dsp:txXfrm>
    </dsp:sp>
    <dsp:sp modelId="{00896E16-E68A-4E0B-ADEC-F822CAAC9DF6}">
      <dsp:nvSpPr>
        <dsp:cNvPr id="0" name=""/>
        <dsp:cNvSpPr/>
      </dsp:nvSpPr>
      <dsp:spPr>
        <a:xfrm rot="696404">
          <a:off x="5152589" y="2584666"/>
          <a:ext cx="1601353" cy="12709"/>
        </a:xfrm>
        <a:custGeom>
          <a:avLst/>
          <a:gdLst/>
          <a:ahLst/>
          <a:cxnLst/>
          <a:rect l="0" t="0" r="0" b="0"/>
          <a:pathLst>
            <a:path>
              <a:moveTo>
                <a:pt x="0" y="6354"/>
              </a:moveTo>
              <a:lnTo>
                <a:pt x="1601353" y="6354"/>
              </a:lnTo>
            </a:path>
          </a:pathLst>
        </a:custGeom>
        <a:noFill/>
        <a:ln w="6350" cap="flat" cmpd="sng" algn="ctr">
          <a:solidFill>
            <a:srgbClr val="00B050"/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de-DE" sz="500" kern="1200"/>
        </a:p>
      </dsp:txBody>
      <dsp:txXfrm>
        <a:off x="5913233" y="2550988"/>
        <a:ext cx="80067" cy="80067"/>
      </dsp:txXfrm>
    </dsp:sp>
    <dsp:sp modelId="{7EE998AC-5195-4555-92F5-6522AD5C3F91}">
      <dsp:nvSpPr>
        <dsp:cNvPr id="0" name=""/>
        <dsp:cNvSpPr/>
      </dsp:nvSpPr>
      <dsp:spPr>
        <a:xfrm>
          <a:off x="6682070" y="2493445"/>
          <a:ext cx="1579348" cy="818921"/>
        </a:xfrm>
        <a:prstGeom prst="ellipse">
          <a:avLst/>
        </a:prstGeom>
        <a:solidFill>
          <a:srgbClr val="92D05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11430" rIns="0" bIns="1143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de-DE" sz="1800" kern="1200" dirty="0" smtClean="0"/>
            <a:t>VBU</a:t>
          </a:r>
          <a:endParaRPr lang="de-DE" sz="1800" kern="1200" dirty="0"/>
        </a:p>
      </dsp:txBody>
      <dsp:txXfrm>
        <a:off x="6913360" y="2613373"/>
        <a:ext cx="1116768" cy="579065"/>
      </dsp:txXfrm>
    </dsp:sp>
    <dsp:sp modelId="{09C19F5B-8D01-461D-BC00-83F93295096E}">
      <dsp:nvSpPr>
        <dsp:cNvPr id="0" name=""/>
        <dsp:cNvSpPr/>
      </dsp:nvSpPr>
      <dsp:spPr>
        <a:xfrm rot="1458506">
          <a:off x="4709880" y="2969653"/>
          <a:ext cx="2186517" cy="12709"/>
        </a:xfrm>
        <a:custGeom>
          <a:avLst/>
          <a:gdLst/>
          <a:ahLst/>
          <a:cxnLst/>
          <a:rect l="0" t="0" r="0" b="0"/>
          <a:pathLst>
            <a:path>
              <a:moveTo>
                <a:pt x="0" y="6354"/>
              </a:moveTo>
              <a:lnTo>
                <a:pt x="2186517" y="6354"/>
              </a:lnTo>
            </a:path>
          </a:pathLst>
        </a:custGeom>
        <a:noFill/>
        <a:ln w="6350" cap="flat" cmpd="sng" algn="ctr">
          <a:solidFill>
            <a:srgbClr val="00B050"/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de-DE" sz="700" kern="1200"/>
        </a:p>
      </dsp:txBody>
      <dsp:txXfrm>
        <a:off x="5748476" y="2921345"/>
        <a:ext cx="109325" cy="109325"/>
      </dsp:txXfrm>
    </dsp:sp>
    <dsp:sp modelId="{141CD3C2-0174-458A-BAE7-13C0B502C68C}">
      <dsp:nvSpPr>
        <dsp:cNvPr id="0" name=""/>
        <dsp:cNvSpPr/>
      </dsp:nvSpPr>
      <dsp:spPr>
        <a:xfrm>
          <a:off x="6605231" y="3285539"/>
          <a:ext cx="1579348" cy="818921"/>
        </a:xfrm>
        <a:prstGeom prst="ellipse">
          <a:avLst/>
        </a:prstGeom>
        <a:solidFill>
          <a:srgbClr val="92D05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10160" rIns="0" bIns="101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de-DE" sz="1600" kern="1200" dirty="0" smtClean="0"/>
            <a:t>Kreishand-</a:t>
          </a:r>
          <a:r>
            <a:rPr lang="de-DE" sz="1600" kern="1200" dirty="0" err="1" smtClean="0"/>
            <a:t>werkerschaft</a:t>
          </a:r>
          <a:endParaRPr lang="de-DE" sz="1600" kern="1200" dirty="0"/>
        </a:p>
      </dsp:txBody>
      <dsp:txXfrm>
        <a:off x="6836521" y="3405467"/>
        <a:ext cx="1116768" cy="579065"/>
      </dsp:txXfrm>
    </dsp:sp>
    <dsp:sp modelId="{37EF752E-4C13-4470-A358-466C6977D0B6}">
      <dsp:nvSpPr>
        <dsp:cNvPr id="0" name=""/>
        <dsp:cNvSpPr/>
      </dsp:nvSpPr>
      <dsp:spPr>
        <a:xfrm rot="2644151">
          <a:off x="4274232" y="3071307"/>
          <a:ext cx="1466850" cy="12709"/>
        </a:xfrm>
        <a:custGeom>
          <a:avLst/>
          <a:gdLst/>
          <a:ahLst/>
          <a:cxnLst/>
          <a:rect l="0" t="0" r="0" b="0"/>
          <a:pathLst>
            <a:path>
              <a:moveTo>
                <a:pt x="0" y="6354"/>
              </a:moveTo>
              <a:lnTo>
                <a:pt x="1466850" y="6354"/>
              </a:lnTo>
            </a:path>
          </a:pathLst>
        </a:custGeom>
        <a:noFill/>
        <a:ln w="6350" cap="flat" cmpd="sng" algn="ctr">
          <a:solidFill>
            <a:srgbClr val="00B050"/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de-DE" sz="500" kern="1200"/>
        </a:p>
      </dsp:txBody>
      <dsp:txXfrm>
        <a:off x="4970986" y="3040991"/>
        <a:ext cx="73342" cy="73342"/>
      </dsp:txXfrm>
    </dsp:sp>
    <dsp:sp modelId="{2D8FAEA3-9C35-4DF2-A059-48890EE4724C}">
      <dsp:nvSpPr>
        <dsp:cNvPr id="0" name=""/>
        <dsp:cNvSpPr/>
      </dsp:nvSpPr>
      <dsp:spPr>
        <a:xfrm>
          <a:off x="5093062" y="3520818"/>
          <a:ext cx="1771199" cy="993601"/>
        </a:xfrm>
        <a:prstGeom prst="ellipse">
          <a:avLst/>
        </a:prstGeom>
        <a:solidFill>
          <a:srgbClr val="3A7C8C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11430" rIns="0" bIns="1143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de-DE" sz="1800" kern="1200" dirty="0" smtClean="0"/>
            <a:t>Bergische Uni Wuppertal </a:t>
          </a:r>
          <a:endParaRPr lang="de-DE" sz="1800" kern="1200" dirty="0"/>
        </a:p>
      </dsp:txBody>
      <dsp:txXfrm>
        <a:off x="5352448" y="3666327"/>
        <a:ext cx="1252427" cy="702583"/>
      </dsp:txXfrm>
    </dsp:sp>
    <dsp:sp modelId="{0DB04631-D955-4AF6-80E4-A046A3F09429}">
      <dsp:nvSpPr>
        <dsp:cNvPr id="0" name=""/>
        <dsp:cNvSpPr/>
      </dsp:nvSpPr>
      <dsp:spPr>
        <a:xfrm rot="9043772">
          <a:off x="1498974" y="3066047"/>
          <a:ext cx="2166761" cy="12709"/>
        </a:xfrm>
        <a:custGeom>
          <a:avLst/>
          <a:gdLst/>
          <a:ahLst/>
          <a:cxnLst/>
          <a:rect l="0" t="0" r="0" b="0"/>
          <a:pathLst>
            <a:path>
              <a:moveTo>
                <a:pt x="0" y="6354"/>
              </a:moveTo>
              <a:lnTo>
                <a:pt x="2166761" y="6354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de-DE" sz="700" kern="1200"/>
        </a:p>
      </dsp:txBody>
      <dsp:txXfrm rot="10800000">
        <a:off x="2528186" y="3018233"/>
        <a:ext cx="108338" cy="108338"/>
      </dsp:txXfrm>
    </dsp:sp>
    <dsp:sp modelId="{A2F788A4-F3D2-4B38-85E4-D1307E1A5140}">
      <dsp:nvSpPr>
        <dsp:cNvPr id="0" name=""/>
        <dsp:cNvSpPr/>
      </dsp:nvSpPr>
      <dsp:spPr>
        <a:xfrm>
          <a:off x="124512" y="3456382"/>
          <a:ext cx="1772034" cy="994045"/>
        </a:xfrm>
        <a:prstGeom prst="ellipse">
          <a:avLst/>
        </a:prstGeom>
        <a:solidFill>
          <a:srgbClr val="3A7C8C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11430" rIns="0" bIns="1143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de-DE" sz="1800" kern="1200" dirty="0" smtClean="0"/>
            <a:t>Schule trifft Arbeitswelt (STAR) </a:t>
          </a:r>
          <a:endParaRPr lang="de-DE" sz="1800" kern="1200" dirty="0"/>
        </a:p>
      </dsp:txBody>
      <dsp:txXfrm>
        <a:off x="384020" y="3601957"/>
        <a:ext cx="1253018" cy="702895"/>
      </dsp:txXfrm>
    </dsp:sp>
    <dsp:sp modelId="{C86F337C-1E23-45BA-A311-2ACDF57AB060}">
      <dsp:nvSpPr>
        <dsp:cNvPr id="0" name=""/>
        <dsp:cNvSpPr/>
      </dsp:nvSpPr>
      <dsp:spPr>
        <a:xfrm rot="5142116">
          <a:off x="3707098" y="3045441"/>
          <a:ext cx="941575" cy="12709"/>
        </a:xfrm>
        <a:custGeom>
          <a:avLst/>
          <a:gdLst/>
          <a:ahLst/>
          <a:cxnLst/>
          <a:rect l="0" t="0" r="0" b="0"/>
          <a:pathLst>
            <a:path>
              <a:moveTo>
                <a:pt x="0" y="6354"/>
              </a:moveTo>
              <a:lnTo>
                <a:pt x="941575" y="6354"/>
              </a:lnTo>
            </a:path>
          </a:pathLst>
        </a:custGeom>
        <a:noFill/>
        <a:ln w="6350" cap="flat" cmpd="sng" algn="ctr">
          <a:solidFill>
            <a:srgbClr val="00B050"/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de-DE" sz="500" kern="1200"/>
        </a:p>
      </dsp:txBody>
      <dsp:txXfrm>
        <a:off x="4154346" y="3028256"/>
        <a:ext cx="47078" cy="47078"/>
      </dsp:txXfrm>
    </dsp:sp>
    <dsp:sp modelId="{E23D4150-CB5D-4D61-83CD-75CE09D62254}">
      <dsp:nvSpPr>
        <dsp:cNvPr id="0" name=""/>
        <dsp:cNvSpPr/>
      </dsp:nvSpPr>
      <dsp:spPr>
        <a:xfrm>
          <a:off x="3364874" y="3520819"/>
          <a:ext cx="1771199" cy="993601"/>
        </a:xfrm>
        <a:prstGeom prst="ellipse">
          <a:avLst/>
        </a:prstGeom>
        <a:solidFill>
          <a:schemeClr val="accent4">
            <a:lumMod val="75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10160" rIns="0" bIns="101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de-DE" sz="1600" kern="1200" dirty="0" smtClean="0"/>
            <a:t>untere u. obere Schulaufsicht</a:t>
          </a:r>
          <a:endParaRPr lang="de-DE" sz="1600" kern="1200" dirty="0"/>
        </a:p>
      </dsp:txBody>
      <dsp:txXfrm>
        <a:off x="3624260" y="3666328"/>
        <a:ext cx="1252427" cy="702583"/>
      </dsp:txXfrm>
    </dsp:sp>
    <dsp:sp modelId="{03E1BB40-B31B-4221-85F8-06E777862204}">
      <dsp:nvSpPr>
        <dsp:cNvPr id="0" name=""/>
        <dsp:cNvSpPr/>
      </dsp:nvSpPr>
      <dsp:spPr>
        <a:xfrm rot="7886147">
          <a:off x="2689475" y="3065534"/>
          <a:ext cx="1335229" cy="12709"/>
        </a:xfrm>
        <a:custGeom>
          <a:avLst/>
          <a:gdLst/>
          <a:ahLst/>
          <a:cxnLst/>
          <a:rect l="0" t="0" r="0" b="0"/>
          <a:pathLst>
            <a:path>
              <a:moveTo>
                <a:pt x="0" y="6354"/>
              </a:moveTo>
              <a:lnTo>
                <a:pt x="1335229" y="6354"/>
              </a:lnTo>
            </a:path>
          </a:pathLst>
        </a:custGeom>
        <a:noFill/>
        <a:ln w="6350" cap="flat" cmpd="sng" algn="ctr">
          <a:solidFill>
            <a:srgbClr val="00B050"/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de-DE" sz="500" kern="1200"/>
        </a:p>
      </dsp:txBody>
      <dsp:txXfrm rot="10800000">
        <a:off x="3323709" y="3038508"/>
        <a:ext cx="66761" cy="66761"/>
      </dsp:txXfrm>
    </dsp:sp>
    <dsp:sp modelId="{BFD04491-521E-44AC-A919-A3E6162082F5}">
      <dsp:nvSpPr>
        <dsp:cNvPr id="0" name=""/>
        <dsp:cNvSpPr/>
      </dsp:nvSpPr>
      <dsp:spPr>
        <a:xfrm>
          <a:off x="1636680" y="3520803"/>
          <a:ext cx="1771199" cy="993601"/>
        </a:xfrm>
        <a:prstGeom prst="ellipse">
          <a:avLst/>
        </a:prstGeom>
        <a:solidFill>
          <a:schemeClr val="accent4">
            <a:lumMod val="75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11430" rIns="0" bIns="1143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de-DE" sz="1800" kern="1200" dirty="0" smtClean="0"/>
            <a:t>Schulform-sprecher</a:t>
          </a:r>
          <a:endParaRPr lang="de-DE" sz="1800" kern="1200" dirty="0"/>
        </a:p>
      </dsp:txBody>
      <dsp:txXfrm>
        <a:off x="1896066" y="3666312"/>
        <a:ext cx="1252427" cy="702583"/>
      </dsp:txXfrm>
    </dsp:sp>
    <dsp:sp modelId="{5C5D12AB-DCE7-4155-BD80-633009B85275}">
      <dsp:nvSpPr>
        <dsp:cNvPr id="0" name=""/>
        <dsp:cNvSpPr/>
      </dsp:nvSpPr>
      <dsp:spPr>
        <a:xfrm rot="12564382">
          <a:off x="1318622" y="1297154"/>
          <a:ext cx="2363651" cy="12709"/>
        </a:xfrm>
        <a:custGeom>
          <a:avLst/>
          <a:gdLst/>
          <a:ahLst/>
          <a:cxnLst/>
          <a:rect l="0" t="0" r="0" b="0"/>
          <a:pathLst>
            <a:path>
              <a:moveTo>
                <a:pt x="0" y="6354"/>
              </a:moveTo>
              <a:lnTo>
                <a:pt x="2363651" y="6354"/>
              </a:lnTo>
            </a:path>
          </a:pathLst>
        </a:custGeom>
        <a:noFill/>
        <a:ln w="6350" cap="flat" cmpd="sng" algn="ctr">
          <a:solidFill>
            <a:srgbClr val="00B050"/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de-DE" sz="800" kern="1200"/>
        </a:p>
      </dsp:txBody>
      <dsp:txXfrm rot="10800000">
        <a:off x="2441356" y="1244417"/>
        <a:ext cx="118182" cy="118182"/>
      </dsp:txXfrm>
    </dsp:sp>
    <dsp:sp modelId="{F84C74DA-A5F8-4B30-B315-6DF1BA8F9DF3}">
      <dsp:nvSpPr>
        <dsp:cNvPr id="0" name=""/>
        <dsp:cNvSpPr/>
      </dsp:nvSpPr>
      <dsp:spPr>
        <a:xfrm>
          <a:off x="47678" y="0"/>
          <a:ext cx="1733004" cy="818921"/>
        </a:xfrm>
        <a:prstGeom prst="ellipse">
          <a:avLst/>
        </a:prstGeom>
        <a:solidFill>
          <a:schemeClr val="bg2">
            <a:lumMod val="75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11430" rIns="0" bIns="1143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de-DE" sz="1800" kern="1200" dirty="0" smtClean="0"/>
            <a:t>Stadtbetrieb Schule</a:t>
          </a:r>
          <a:endParaRPr lang="de-DE" sz="1800" kern="1200" dirty="0"/>
        </a:p>
      </dsp:txBody>
      <dsp:txXfrm>
        <a:off x="301471" y="119928"/>
        <a:ext cx="1225418" cy="579065"/>
      </dsp:txXfrm>
    </dsp:sp>
    <dsp:sp modelId="{F74BD0A0-8B09-41D7-99CD-B298BD26867B}">
      <dsp:nvSpPr>
        <dsp:cNvPr id="0" name=""/>
        <dsp:cNvSpPr/>
      </dsp:nvSpPr>
      <dsp:spPr>
        <a:xfrm rot="10873987">
          <a:off x="1506191" y="2165030"/>
          <a:ext cx="1310865" cy="12709"/>
        </a:xfrm>
        <a:custGeom>
          <a:avLst/>
          <a:gdLst/>
          <a:ahLst/>
          <a:cxnLst/>
          <a:rect l="0" t="0" r="0" b="0"/>
          <a:pathLst>
            <a:path>
              <a:moveTo>
                <a:pt x="0" y="6354"/>
              </a:moveTo>
              <a:lnTo>
                <a:pt x="1310865" y="6354"/>
              </a:lnTo>
            </a:path>
          </a:pathLst>
        </a:custGeom>
        <a:noFill/>
        <a:ln w="6350" cap="flat" cmpd="sng" algn="ctr">
          <a:solidFill>
            <a:srgbClr val="00B050"/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de-DE" sz="500" kern="1200"/>
        </a:p>
      </dsp:txBody>
      <dsp:txXfrm rot="10800000">
        <a:off x="2128853" y="2138613"/>
        <a:ext cx="65543" cy="65543"/>
      </dsp:txXfrm>
    </dsp:sp>
    <dsp:sp modelId="{4678BE8D-3363-434C-91F7-2355B9FA1B8F}">
      <dsp:nvSpPr>
        <dsp:cNvPr id="0" name=""/>
        <dsp:cNvSpPr/>
      </dsp:nvSpPr>
      <dsp:spPr>
        <a:xfrm>
          <a:off x="3" y="1728190"/>
          <a:ext cx="1506920" cy="825768"/>
        </a:xfrm>
        <a:prstGeom prst="ellipse">
          <a:avLst/>
        </a:prstGeom>
        <a:solidFill>
          <a:srgbClr val="C4BD97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11430" rIns="0" bIns="1143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de-DE" sz="1800" kern="1200" dirty="0" smtClean="0"/>
            <a:t>Gleich-stellungs-stelle</a:t>
          </a:r>
          <a:endParaRPr lang="de-DE" sz="1800" kern="1200" dirty="0"/>
        </a:p>
      </dsp:txBody>
      <dsp:txXfrm>
        <a:off x="220686" y="1849121"/>
        <a:ext cx="1065554" cy="583906"/>
      </dsp:txXfrm>
    </dsp:sp>
    <dsp:sp modelId="{5851C16A-5770-4326-8795-DDDC36B93797}">
      <dsp:nvSpPr>
        <dsp:cNvPr id="0" name=""/>
        <dsp:cNvSpPr/>
      </dsp:nvSpPr>
      <dsp:spPr>
        <a:xfrm rot="11643676">
          <a:off x="1379051" y="1745654"/>
          <a:ext cx="1787126" cy="12709"/>
        </a:xfrm>
        <a:custGeom>
          <a:avLst/>
          <a:gdLst/>
          <a:ahLst/>
          <a:cxnLst/>
          <a:rect l="0" t="0" r="0" b="0"/>
          <a:pathLst>
            <a:path>
              <a:moveTo>
                <a:pt x="0" y="6354"/>
              </a:moveTo>
              <a:lnTo>
                <a:pt x="1787126" y="6354"/>
              </a:lnTo>
            </a:path>
          </a:pathLst>
        </a:custGeom>
        <a:noFill/>
        <a:ln w="6350" cap="flat" cmpd="sng" algn="ctr">
          <a:solidFill>
            <a:srgbClr val="00B050"/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66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de-DE" sz="600" kern="1200"/>
        </a:p>
      </dsp:txBody>
      <dsp:txXfrm rot="10800000">
        <a:off x="2227936" y="1707330"/>
        <a:ext cx="89356" cy="89356"/>
      </dsp:txXfrm>
    </dsp:sp>
    <dsp:sp modelId="{D750F5B4-BDAC-45FC-AEA1-428BE6CFD27A}">
      <dsp:nvSpPr>
        <dsp:cNvPr id="0" name=""/>
        <dsp:cNvSpPr/>
      </dsp:nvSpPr>
      <dsp:spPr>
        <a:xfrm>
          <a:off x="4" y="1008113"/>
          <a:ext cx="1488768" cy="722260"/>
        </a:xfrm>
        <a:prstGeom prst="ellipse">
          <a:avLst/>
        </a:prstGeom>
        <a:solidFill>
          <a:schemeClr val="bg2">
            <a:lumMod val="75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11430" rIns="0" bIns="1143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de-DE" sz="1800" kern="1200" dirty="0" smtClean="0"/>
            <a:t>Jugendamt</a:t>
          </a:r>
          <a:endParaRPr lang="de-DE" sz="1800" kern="1200" dirty="0"/>
        </a:p>
      </dsp:txBody>
      <dsp:txXfrm>
        <a:off x="218029" y="1113886"/>
        <a:ext cx="1052718" cy="510714"/>
      </dsp:txXfrm>
    </dsp:sp>
    <dsp:sp modelId="{1B85A87B-A724-4EB0-97EC-4D336B6CAE39}">
      <dsp:nvSpPr>
        <dsp:cNvPr id="0" name=""/>
        <dsp:cNvSpPr/>
      </dsp:nvSpPr>
      <dsp:spPr>
        <a:xfrm rot="10006706">
          <a:off x="1563697" y="2622056"/>
          <a:ext cx="1569772" cy="12709"/>
        </a:xfrm>
        <a:custGeom>
          <a:avLst/>
          <a:gdLst/>
          <a:ahLst/>
          <a:cxnLst/>
          <a:rect l="0" t="0" r="0" b="0"/>
          <a:pathLst>
            <a:path>
              <a:moveTo>
                <a:pt x="0" y="6354"/>
              </a:moveTo>
              <a:lnTo>
                <a:pt x="1569772" y="6354"/>
              </a:lnTo>
            </a:path>
          </a:pathLst>
        </a:custGeom>
        <a:noFill/>
        <a:ln w="6350" cap="flat" cmpd="sng" algn="ctr">
          <a:solidFill>
            <a:srgbClr val="00B050"/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de-DE" sz="500" kern="1200" dirty="0"/>
        </a:p>
      </dsp:txBody>
      <dsp:txXfrm rot="10800000">
        <a:off x="2309339" y="2589167"/>
        <a:ext cx="78488" cy="78488"/>
      </dsp:txXfrm>
    </dsp:sp>
    <dsp:sp modelId="{C4303F44-7CB0-4490-866A-64388ED9AAEB}">
      <dsp:nvSpPr>
        <dsp:cNvPr id="0" name=""/>
        <dsp:cNvSpPr/>
      </dsp:nvSpPr>
      <dsp:spPr>
        <a:xfrm>
          <a:off x="1686" y="2520281"/>
          <a:ext cx="1645559" cy="932427"/>
        </a:xfrm>
        <a:prstGeom prst="ellipse">
          <a:avLst/>
        </a:prstGeom>
        <a:solidFill>
          <a:srgbClr val="C4BD97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10160" rIns="0" bIns="101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de-DE" sz="1600" kern="1200" dirty="0" smtClean="0"/>
            <a:t>Integration und Zuwanderung</a:t>
          </a:r>
          <a:endParaRPr lang="de-DE" sz="1600" kern="1200" dirty="0"/>
        </a:p>
      </dsp:txBody>
      <dsp:txXfrm>
        <a:off x="242673" y="2656832"/>
        <a:ext cx="1163585" cy="659325"/>
      </dsp:txXfrm>
    </dsp:sp>
    <dsp:sp modelId="{6A0AB5F3-005F-4A00-8F8D-B4BDFB9AC781}">
      <dsp:nvSpPr>
        <dsp:cNvPr id="0" name=""/>
        <dsp:cNvSpPr/>
      </dsp:nvSpPr>
      <dsp:spPr>
        <a:xfrm rot="13743581">
          <a:off x="2661102" y="1327168"/>
          <a:ext cx="1380984" cy="12709"/>
        </a:xfrm>
        <a:custGeom>
          <a:avLst/>
          <a:gdLst/>
          <a:ahLst/>
          <a:cxnLst/>
          <a:rect l="0" t="0" r="0" b="0"/>
          <a:pathLst>
            <a:path>
              <a:moveTo>
                <a:pt x="0" y="6354"/>
              </a:moveTo>
              <a:lnTo>
                <a:pt x="1380984" y="6354"/>
              </a:lnTo>
            </a:path>
          </a:pathLst>
        </a:custGeom>
        <a:noFill/>
        <a:ln w="6350" cap="flat" cmpd="sng" algn="ctr">
          <a:solidFill>
            <a:srgbClr val="00B050"/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de-DE" sz="500" kern="1200"/>
        </a:p>
      </dsp:txBody>
      <dsp:txXfrm rot="10800000">
        <a:off x="3317070" y="1298999"/>
        <a:ext cx="69049" cy="69049"/>
      </dsp:txXfrm>
    </dsp:sp>
    <dsp:sp modelId="{9BA7139C-5399-476B-B608-3A289843D155}">
      <dsp:nvSpPr>
        <dsp:cNvPr id="0" name=""/>
        <dsp:cNvSpPr/>
      </dsp:nvSpPr>
      <dsp:spPr>
        <a:xfrm>
          <a:off x="1785528" y="29045"/>
          <a:ext cx="1579348" cy="818921"/>
        </a:xfrm>
        <a:prstGeom prst="ellipse">
          <a:avLst/>
        </a:prstGeom>
        <a:solidFill>
          <a:schemeClr val="bg1">
            <a:lumMod val="75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de-DE" sz="1800" kern="1200" dirty="0" smtClean="0"/>
            <a:t>Wirtschafts-förderung</a:t>
          </a:r>
          <a:r>
            <a:rPr lang="de-DE" sz="2000" kern="1200" dirty="0" smtClean="0"/>
            <a:t> </a:t>
          </a:r>
          <a:endParaRPr lang="de-DE" sz="2000" kern="1200" dirty="0"/>
        </a:p>
      </dsp:txBody>
      <dsp:txXfrm>
        <a:off x="2016818" y="148973"/>
        <a:ext cx="1116768" cy="579065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radial1">
  <dgm:title val=""/>
  <dgm:desc val=""/>
  <dgm:catLst>
    <dgm:cat type="relationship" pri="22000"/>
    <dgm:cat type="cycle" pri="10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cycle">
    <dgm:varLst>
      <dgm:chMax val="1"/>
      <dgm:dir/>
      <dgm:animLvl val="ctr"/>
      <dgm:resizeHandles val="exact"/>
    </dgm:varLst>
    <dgm:choose name="Name0">
      <dgm:if name="Name1" func="var" arg="dir" op="equ" val="norm">
        <dgm:choose name="Name2">
          <dgm:if name="Name3" axis="ch ch" ptType="node node" st="1 1" cnt="1 0" func="cnt" op="lte" val="1">
            <dgm:alg type="cycle">
              <dgm:param type="stAng" val="90"/>
              <dgm:param type="spanAng" val="360"/>
              <dgm:param type="ctrShpMap" val="fNode"/>
            </dgm:alg>
          </dgm:if>
          <dgm:else name="Name4">
            <dgm:alg type="cycle">
              <dgm:param type="stAng" val="0"/>
              <dgm:param type="spanAng" val="360"/>
              <dgm:param type="ctrShpMap" val="fNode"/>
            </dgm:alg>
          </dgm:else>
        </dgm:choose>
      </dgm:if>
      <dgm:else name="Name5">
        <dgm:alg type="cycle">
          <dgm:param type="stAng" val="0"/>
          <dgm:param type="spanAng" val="-360"/>
          <dgm:param type="ctrShpMap" val="fNode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enterShape" refType="w"/>
      <dgm:constr type="w" for="ch" forName="node" refType="w" refFor="ch" refForName="centerShape" op="equ"/>
      <dgm:constr type="sp" refType="w" refFor="ch" refForName="node" fact="0.3"/>
      <dgm:constr type="sibSp" refType="w" refFor="ch" refForName="node" fact="0.3"/>
      <dgm:constr type="primFontSz" for="ch" forName="centerShape" val="65"/>
      <dgm:constr type="primFontSz" for="des" forName="node" op="equ" val="65"/>
      <dgm:constr type="primFontSz" for="des" forName="connTx" val="55"/>
      <dgm:constr type="primFontSz" for="des" forName="connTx" refType="primFontSz" refFor="ch" refForName="centerShape" op="lte" fact="0.8"/>
    </dgm:constrLst>
    <dgm:ruleLst/>
    <dgm:forEach name="Name6" axis="ch" ptType="node" cnt="1">
      <dgm:layoutNode name="centerShape" styleLbl="node0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h" refType="w"/>
          <dgm:constr type="tMarg" refType="primFontSz" fact="0.05"/>
          <dgm:constr type="bMarg" refType="primFontSz" fact="0.05"/>
          <dgm:constr type="lMarg" refType="primFontSz" fact="0.05"/>
          <dgm:constr type="rMarg" refType="primFontSz" fact="0.05"/>
        </dgm:constrLst>
        <dgm:ruleLst>
          <dgm:rule type="primFontSz" val="5" fact="NaN" max="NaN"/>
        </dgm:ruleLst>
      </dgm:layoutNode>
      <dgm:forEach name="Name7" axis="ch">
        <dgm:forEach name="Name8" axis="self" ptType="parTrans">
          <dgm:layoutNode name="Name9">
            <dgm:alg type="conn">
              <dgm:param type="dim" val="1D"/>
              <dgm:param type="begPts" val="auto"/>
              <dgm:param type="endPts" val="auto"/>
              <dgm:param type="begSty" val="noArr"/>
              <dgm:param type="endSty" val="noArr"/>
            </dgm:alg>
            <dgm:shape xmlns:r="http://schemas.openxmlformats.org/officeDocument/2006/relationships" type="conn" r:blip="">
              <dgm:adjLst/>
            </dgm:shape>
            <dgm:presOf axis="self"/>
            <dgm:constrLst>
              <dgm:constr type="connDist"/>
              <dgm:constr type="userA" for="ch" refType="connDist"/>
              <dgm:constr type="w" val="1"/>
              <dgm:constr type="h" val="5"/>
              <dgm:constr type="begPad"/>
              <dgm:constr type="endPad"/>
            </dgm:constrLst>
            <dgm:ruleLst/>
            <dgm:layoutNode name="connTx">
              <dgm:alg type="tx">
                <dgm:param type="autoTxRot" val="grav"/>
              </dgm:alg>
              <dgm:shape xmlns:r="http://schemas.openxmlformats.org/officeDocument/2006/relationships" type="rect" r:blip="" hideGeom="1">
                <dgm:adjLst/>
              </dgm:shape>
              <dgm:presOf axis="self"/>
              <dgm:constrLst>
                <dgm:constr type="userA"/>
                <dgm:constr type="w" refType="userA" fact="0.05"/>
                <dgm:constr type="h" refType="userA" fact="0.05"/>
                <dgm:constr type="lMarg" val="1"/>
                <dgm:constr type="rMarg" val="1"/>
                <dgm:constr type="tMarg"/>
                <dgm:constr type="bMarg"/>
              </dgm:constrLst>
              <dgm:ruleLst>
                <dgm:rule type="w" val="NaN" fact="0.8" max="NaN"/>
                <dgm:rule type="h" val="NaN" fact="1" max="NaN"/>
                <dgm:rule type="primFontSz" val="5" fact="NaN" max="NaN"/>
              </dgm:ruleLst>
            </dgm:layoutNode>
          </dgm:layoutNode>
        </dgm:forEach>
        <dgm:forEach name="Name10" axis="self" ptType="node">
          <dgm:layoutNode name="node" styleLbl="node1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presOf axis="desOrSelf" ptType="node"/>
            <dgm:constrLst>
              <dgm:constr type="h" refType="w"/>
              <dgm:constr type="tMarg" refType="primFontSz" fact="0.05"/>
              <dgm:constr type="bMarg" refType="primFontSz" fact="0.05"/>
              <dgm:constr type="lMarg" refType="primFontSz" fact="0.05"/>
              <dgm:constr type="rMarg" refType="primFontSz" fact="0.05"/>
            </dgm:constrLst>
            <dgm:ruleLst>
              <dgm:rule type="primFontSz" val="5" fact="NaN" max="NaN"/>
            </dgm:ruleLst>
          </dgm:layoutNode>
        </dgm:forEach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8" y="0"/>
            <a:ext cx="2946145" cy="49339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sz="quarter" idx="1"/>
          </p:nvPr>
        </p:nvSpPr>
        <p:spPr>
          <a:xfrm>
            <a:off x="3849911" y="0"/>
            <a:ext cx="2946144" cy="49339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58ED770-BC05-4CC2-B9B5-88CADE5802CE}" type="datetimeFigureOut">
              <a:rPr lang="de-DE" smtClean="0"/>
              <a:pPr/>
              <a:t>08.07.2019</a:t>
            </a:fld>
            <a:endParaRPr lang="de-DE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2"/>
          </p:nvPr>
        </p:nvSpPr>
        <p:spPr>
          <a:xfrm>
            <a:off x="8" y="9361828"/>
            <a:ext cx="2946145" cy="49339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3"/>
          </p:nvPr>
        </p:nvSpPr>
        <p:spPr>
          <a:xfrm>
            <a:off x="3849911" y="9361828"/>
            <a:ext cx="2946144" cy="49339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764DD83-16FD-4CD8-B70F-809067562197}" type="slidenum">
              <a:rPr lang="de-DE" smtClean="0"/>
              <a:pPr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29422962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7" y="8"/>
            <a:ext cx="2945659" cy="492839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50447" y="8"/>
            <a:ext cx="2945659" cy="492839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2AA6246-141B-4625-AC5C-1FD21A8C6F2E}" type="datetimeFigureOut">
              <a:rPr lang="de-DE" smtClean="0"/>
              <a:pPr/>
              <a:t>08.07.2019</a:t>
            </a:fld>
            <a:endParaRPr lang="de-DE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935038" y="739775"/>
            <a:ext cx="4927600" cy="36957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e-DE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79768" y="4681974"/>
            <a:ext cx="5438140" cy="4435555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7" y="9362246"/>
            <a:ext cx="2945659" cy="492839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50447" y="9362246"/>
            <a:ext cx="2945659" cy="492839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9354932-E8CF-4700-9B69-79A4B723F2DF}" type="slidenum">
              <a:rPr lang="de-DE" smtClean="0"/>
              <a:pPr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05579790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9354932-E8CF-4700-9B69-79A4B723F2DF}" type="slidenum">
              <a:rPr lang="de-DE" smtClean="0"/>
              <a:pPr/>
              <a:t>2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57289698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9354932-E8CF-4700-9B69-79A4B723F2DF}" type="slidenum">
              <a:rPr lang="de-DE" smtClean="0"/>
              <a:pPr/>
              <a:t>3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08518324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>
          <a:xfrm>
            <a:off x="666280" y="4715153"/>
            <a:ext cx="5545415" cy="4466988"/>
          </a:xfrm>
        </p:spPr>
        <p:txBody>
          <a:bodyPr/>
          <a:lstStyle/>
          <a:p>
            <a:endParaRPr lang="de-DE" i="0" dirty="0" smtClean="0"/>
          </a:p>
          <a:p>
            <a:endParaRPr lang="de-DE" i="1" dirty="0" smtClean="0"/>
          </a:p>
          <a:p>
            <a:pPr lvl="1"/>
            <a:endParaRPr lang="de-DE" sz="900" dirty="0" smtClean="0"/>
          </a:p>
          <a:p>
            <a:pPr lvl="1"/>
            <a:r>
              <a:rPr lang="de-DE" sz="900" dirty="0" smtClean="0"/>
              <a:t>.</a:t>
            </a:r>
          </a:p>
          <a:p>
            <a:pPr lvl="1"/>
            <a:endParaRPr lang="de-DE" sz="900" dirty="0" smtClean="0"/>
          </a:p>
          <a:p>
            <a:pPr lvl="1"/>
            <a:endParaRPr lang="de-DE" sz="900" dirty="0" smtClean="0"/>
          </a:p>
          <a:p>
            <a:endParaRPr lang="de-DE" sz="900" dirty="0" smtClean="0"/>
          </a:p>
          <a:p>
            <a:endParaRPr lang="de-DE" dirty="0" smtClean="0"/>
          </a:p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9354932-E8CF-4700-9B69-79A4B723F2DF}" type="slidenum">
              <a:rPr lang="de-DE" smtClean="0"/>
              <a:pPr/>
              <a:t>11</a:t>
            </a:fld>
            <a:endParaRPr lang="de-DE"/>
          </a:p>
        </p:txBody>
      </p:sp>
      <p:sp>
        <p:nvSpPr>
          <p:cNvPr id="7" name="Notizenplatzhalter 2"/>
          <p:cNvSpPr txBox="1">
            <a:spLocks/>
          </p:cNvSpPr>
          <p:nvPr/>
        </p:nvSpPr>
        <p:spPr>
          <a:xfrm>
            <a:off x="818680" y="4867553"/>
            <a:ext cx="5545415" cy="44669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marL="0" algn="l" defTabSz="914400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de-DE" dirty="0"/>
          </a:p>
          <a:p>
            <a:endParaRPr lang="de-DE" dirty="0"/>
          </a:p>
          <a:p>
            <a:endParaRPr lang="de-DE" dirty="0"/>
          </a:p>
          <a:p>
            <a:endParaRPr lang="de-DE" u="sng" dirty="0"/>
          </a:p>
          <a:p>
            <a:endParaRPr lang="de-DE" dirty="0" smtClean="0"/>
          </a:p>
          <a:p>
            <a:endParaRPr lang="de-DE" dirty="0" smtClean="0"/>
          </a:p>
          <a:p>
            <a:endParaRPr lang="de-DE" dirty="0" smtClean="0"/>
          </a:p>
          <a:p>
            <a:endParaRPr lang="de-DE" i="1" dirty="0" smtClean="0"/>
          </a:p>
          <a:p>
            <a:pPr lvl="1"/>
            <a:endParaRPr lang="de-DE" sz="900" dirty="0" smtClean="0"/>
          </a:p>
          <a:p>
            <a:pPr lvl="1"/>
            <a:r>
              <a:rPr lang="de-DE" sz="900" dirty="0" smtClean="0"/>
              <a:t>.</a:t>
            </a:r>
          </a:p>
          <a:p>
            <a:pPr lvl="1"/>
            <a:endParaRPr lang="de-DE" sz="900" dirty="0" smtClean="0"/>
          </a:p>
          <a:p>
            <a:pPr lvl="1"/>
            <a:endParaRPr lang="de-DE" sz="900" dirty="0" smtClean="0"/>
          </a:p>
          <a:p>
            <a:endParaRPr lang="de-DE" sz="900" dirty="0" smtClean="0"/>
          </a:p>
          <a:p>
            <a:endParaRPr lang="de-DE" dirty="0" smtClean="0"/>
          </a:p>
          <a:p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61247441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>
          <a:xfrm>
            <a:off x="666280" y="4715153"/>
            <a:ext cx="5545415" cy="4466988"/>
          </a:xfrm>
        </p:spPr>
        <p:txBody>
          <a:bodyPr/>
          <a:lstStyle/>
          <a:p>
            <a:r>
              <a:rPr lang="de-DE" b="1" dirty="0"/>
              <a:t>Bergischer Kompass zur Berufs- und Studienorientierung</a:t>
            </a:r>
          </a:p>
          <a:p>
            <a:r>
              <a:rPr lang="de-DE" b="1" dirty="0" smtClean="0"/>
              <a:t>Siehe:</a:t>
            </a:r>
            <a:endParaRPr lang="de-DE" b="1" dirty="0"/>
          </a:p>
          <a:p>
            <a:r>
              <a:rPr lang="de-DE" dirty="0"/>
              <a:t>https://www.wuppertal.de/microsite/kompass/index.php</a:t>
            </a:r>
            <a:endParaRPr lang="de-DE" i="0" baseline="0" dirty="0" smtClean="0"/>
          </a:p>
          <a:p>
            <a:endParaRPr lang="de-DE" i="0" baseline="0" dirty="0" smtClean="0"/>
          </a:p>
          <a:p>
            <a:endParaRPr lang="de-DE" i="0" baseline="0" dirty="0" smtClean="0"/>
          </a:p>
          <a:p>
            <a:endParaRPr lang="de-DE" i="0" dirty="0" smtClean="0"/>
          </a:p>
          <a:p>
            <a:endParaRPr lang="de-DE" i="1" dirty="0" smtClean="0"/>
          </a:p>
          <a:p>
            <a:pPr lvl="1"/>
            <a:endParaRPr lang="de-DE" sz="900" dirty="0" smtClean="0"/>
          </a:p>
          <a:p>
            <a:pPr lvl="1"/>
            <a:r>
              <a:rPr lang="de-DE" sz="900" dirty="0" smtClean="0"/>
              <a:t>.</a:t>
            </a:r>
          </a:p>
          <a:p>
            <a:pPr lvl="1"/>
            <a:endParaRPr lang="de-DE" sz="900" dirty="0" smtClean="0"/>
          </a:p>
          <a:p>
            <a:pPr lvl="1"/>
            <a:endParaRPr lang="de-DE" sz="900" dirty="0" smtClean="0"/>
          </a:p>
          <a:p>
            <a:endParaRPr lang="de-DE" sz="900" dirty="0" smtClean="0"/>
          </a:p>
          <a:p>
            <a:endParaRPr lang="de-DE" dirty="0" smtClean="0"/>
          </a:p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9354932-E8CF-4700-9B69-79A4B723F2DF}" type="slidenum">
              <a:rPr lang="de-DE" smtClean="0"/>
              <a:pPr/>
              <a:t>12</a:t>
            </a:fld>
            <a:endParaRPr lang="de-DE"/>
          </a:p>
        </p:txBody>
      </p:sp>
      <p:sp>
        <p:nvSpPr>
          <p:cNvPr id="7" name="Notizenplatzhalter 2"/>
          <p:cNvSpPr txBox="1">
            <a:spLocks/>
          </p:cNvSpPr>
          <p:nvPr/>
        </p:nvSpPr>
        <p:spPr>
          <a:xfrm>
            <a:off x="818680" y="4867553"/>
            <a:ext cx="5545415" cy="44669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marL="0" algn="l" defTabSz="914400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de-DE" dirty="0"/>
          </a:p>
          <a:p>
            <a:endParaRPr lang="de-DE" dirty="0"/>
          </a:p>
          <a:p>
            <a:endParaRPr lang="de-DE" dirty="0"/>
          </a:p>
          <a:p>
            <a:endParaRPr lang="de-DE" u="sng" dirty="0"/>
          </a:p>
          <a:p>
            <a:endParaRPr lang="de-DE" dirty="0" smtClean="0"/>
          </a:p>
          <a:p>
            <a:endParaRPr lang="de-DE" dirty="0" smtClean="0"/>
          </a:p>
          <a:p>
            <a:endParaRPr lang="de-DE" dirty="0" smtClean="0"/>
          </a:p>
          <a:p>
            <a:endParaRPr lang="de-DE" i="1" dirty="0" smtClean="0"/>
          </a:p>
          <a:p>
            <a:pPr lvl="1"/>
            <a:endParaRPr lang="de-DE" sz="900" dirty="0" smtClean="0"/>
          </a:p>
          <a:p>
            <a:pPr lvl="1"/>
            <a:r>
              <a:rPr lang="de-DE" sz="900" dirty="0" smtClean="0"/>
              <a:t>.</a:t>
            </a:r>
          </a:p>
          <a:p>
            <a:pPr lvl="1"/>
            <a:endParaRPr lang="de-DE" sz="900" dirty="0" smtClean="0"/>
          </a:p>
          <a:p>
            <a:pPr lvl="1"/>
            <a:endParaRPr lang="de-DE" sz="900" dirty="0" smtClean="0"/>
          </a:p>
          <a:p>
            <a:endParaRPr lang="de-DE" sz="900" dirty="0" smtClean="0"/>
          </a:p>
          <a:p>
            <a:endParaRPr lang="de-DE" dirty="0" smtClean="0"/>
          </a:p>
          <a:p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02448464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971600" y="3429000"/>
            <a:ext cx="7200800" cy="1431032"/>
          </a:xfrm>
          <a:prstGeom prst="rect">
            <a:avLst/>
          </a:prstGeom>
        </p:spPr>
        <p:txBody>
          <a:bodyPr/>
          <a:lstStyle>
            <a:lvl1pPr>
              <a:defRPr b="1">
                <a:solidFill>
                  <a:srgbClr val="336600"/>
                </a:solidFill>
              </a:defRPr>
            </a:lvl1pPr>
          </a:lstStyle>
          <a:p>
            <a:r>
              <a:rPr lang="de-DE" dirty="0" smtClean="0"/>
              <a:t>Titel</a:t>
            </a:r>
            <a:endParaRPr lang="de-DE" dirty="0"/>
          </a:p>
        </p:txBody>
      </p:sp>
      <p:sp>
        <p:nvSpPr>
          <p:cNvPr id="12" name="Textfeld 11"/>
          <p:cNvSpPr txBox="1"/>
          <p:nvPr userDrawn="1"/>
        </p:nvSpPr>
        <p:spPr>
          <a:xfrm>
            <a:off x="971600" y="1124744"/>
            <a:ext cx="7200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2400" b="1" dirty="0" smtClean="0">
                <a:solidFill>
                  <a:srgbClr val="336600"/>
                </a:solidFill>
              </a:rPr>
              <a:t>Kommunale Koordinierung Wuppertal</a:t>
            </a:r>
            <a:endParaRPr lang="de-DE" sz="2400" b="1" dirty="0">
              <a:solidFill>
                <a:srgbClr val="336600"/>
              </a:solidFill>
            </a:endParaRPr>
          </a:p>
        </p:txBody>
      </p:sp>
      <p:pic>
        <p:nvPicPr>
          <p:cNvPr id="15" name="Grafik 14" descr="wupperwurm.png"/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270000" y="270000"/>
            <a:ext cx="684000" cy="221189"/>
          </a:xfrm>
          <a:prstGeom prst="rect">
            <a:avLst/>
          </a:prstGeom>
        </p:spPr>
      </p:pic>
      <p:sp>
        <p:nvSpPr>
          <p:cNvPr id="17" name="Datumsplatzhalter 1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667BFB-37AD-499D-A2A0-1D4557F0CC04}" type="datetime1">
              <a:rPr lang="de-DE" smtClean="0"/>
              <a:pPr/>
              <a:t>08.07.2019</a:t>
            </a:fld>
            <a:endParaRPr lang="de-DE" dirty="0"/>
          </a:p>
        </p:txBody>
      </p:sp>
      <p:sp>
        <p:nvSpPr>
          <p:cNvPr id="18" name="Foliennummernplatzhalter 1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32BDC07F-FB00-413F-9998-195D2EA7D2CC}" type="slidenum">
              <a:rPr lang="de-DE" smtClean="0"/>
              <a:pPr/>
              <a:t>‹Nr.›</a:t>
            </a:fld>
            <a:endParaRPr lang="de-DE" dirty="0"/>
          </a:p>
        </p:txBody>
      </p:sp>
      <p:sp>
        <p:nvSpPr>
          <p:cNvPr id="19" name="Fußzeilenplatzhalter 18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de-DE" dirty="0" smtClean="0"/>
              <a:t>Kommunale Koordinierung Wuppertal</a:t>
            </a:r>
          </a:p>
        </p:txBody>
      </p:sp>
      <p:sp>
        <p:nvSpPr>
          <p:cNvPr id="10" name="Textfeld 9"/>
          <p:cNvSpPr txBox="1"/>
          <p:nvPr userDrawn="1"/>
        </p:nvSpPr>
        <p:spPr>
          <a:xfrm>
            <a:off x="270000" y="5445224"/>
            <a:ext cx="1152128" cy="12311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de-DE" sz="800" b="1" dirty="0" smtClean="0">
                <a:solidFill>
                  <a:srgbClr val="336600"/>
                </a:solidFill>
              </a:rPr>
              <a:t>Gefördert von :</a:t>
            </a:r>
          </a:p>
        </p:txBody>
      </p:sp>
      <p:pic>
        <p:nvPicPr>
          <p:cNvPr id="13" name="Grafik 12" descr="Logo_NRW_KAOA_RZ_RGB300dpi_2013-07-29.jpg"/>
          <p:cNvPicPr>
            <a:picLocks noChangeAspect="1"/>
          </p:cNvPicPr>
          <p:nvPr userDrawn="1"/>
        </p:nvPicPr>
        <p:blipFill>
          <a:blip r:embed="rId3" cstate="print"/>
          <a:stretch>
            <a:fillRect/>
          </a:stretch>
        </p:blipFill>
        <p:spPr>
          <a:xfrm>
            <a:off x="2987824" y="1700808"/>
            <a:ext cx="2880000" cy="1107505"/>
          </a:xfrm>
          <a:prstGeom prst="rect">
            <a:avLst/>
          </a:prstGeom>
        </p:spPr>
      </p:pic>
      <p:pic>
        <p:nvPicPr>
          <p:cNvPr id="3" name="Grafik 2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44000" y="5661221"/>
            <a:ext cx="5220000" cy="6181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962137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 hasCustomPrompt="1"/>
          </p:nvPr>
        </p:nvSpPr>
        <p:spPr>
          <a:xfrm>
            <a:off x="251520" y="548680"/>
            <a:ext cx="8640960" cy="648072"/>
          </a:xfrm>
          <a:prstGeom prst="rect">
            <a:avLst/>
          </a:prstGeom>
        </p:spPr>
        <p:txBody>
          <a:bodyPr lIns="0"/>
          <a:lstStyle>
            <a:lvl1pPr algn="l">
              <a:defRPr sz="3200" u="sng" baseline="0">
                <a:solidFill>
                  <a:srgbClr val="336600"/>
                </a:solidFill>
              </a:defRPr>
            </a:lvl1pPr>
          </a:lstStyle>
          <a:p>
            <a:r>
              <a:rPr lang="de-DE" dirty="0" smtClean="0"/>
              <a:t>Titel </a:t>
            </a:r>
            <a:endParaRPr lang="de-DE" dirty="0"/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251520" y="1340768"/>
            <a:ext cx="8640960" cy="4824536"/>
          </a:xfrm>
          <a:prstGeom prst="rect">
            <a:avLst/>
          </a:prstGeom>
        </p:spPr>
        <p:txBody>
          <a:bodyPr lIns="0"/>
          <a:lstStyle>
            <a:lvl1pPr marL="0" indent="0" algn="l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de-DE" dirty="0" smtClean="0"/>
              <a:t>Formatvorlage des Untertitelmasters durch Klicken bearbeiten</a:t>
            </a:r>
            <a:endParaRPr lang="de-DE" dirty="0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CA9F89-4B59-439A-B458-B930BC07AEEE}" type="datetime1">
              <a:rPr lang="de-DE" smtClean="0"/>
              <a:pPr/>
              <a:t>08.07.2019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dirty="0" smtClean="0"/>
              <a:t>Kommunale Koordinierung Wuppertal</a:t>
            </a: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BDC07F-FB00-413F-9998-195D2EA7D2CC}" type="slidenum">
              <a:rPr lang="de-DE" smtClean="0"/>
              <a:pPr/>
              <a:t>‹Nr.›</a:t>
            </a:fld>
            <a:endParaRPr lang="de-DE"/>
          </a:p>
        </p:txBody>
      </p:sp>
      <p:pic>
        <p:nvPicPr>
          <p:cNvPr id="14" name="Grafik 13" descr="wupperwurm.png"/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270000" y="270000"/>
            <a:ext cx="684000" cy="221194"/>
          </a:xfrm>
          <a:prstGeom prst="rect">
            <a:avLst/>
          </a:prstGeom>
        </p:spPr>
      </p:pic>
      <p:pic>
        <p:nvPicPr>
          <p:cNvPr id="16" name="Grafik 15" descr="Logo_NRW_KAOA_RZ_RGB300dpi_2013-07-29.jpg"/>
          <p:cNvPicPr>
            <a:picLocks noChangeAspect="1"/>
          </p:cNvPicPr>
          <p:nvPr userDrawn="1"/>
        </p:nvPicPr>
        <p:blipFill>
          <a:blip r:embed="rId3" cstate="print"/>
          <a:stretch>
            <a:fillRect/>
          </a:stretch>
        </p:blipFill>
        <p:spPr>
          <a:xfrm>
            <a:off x="8208000" y="270000"/>
            <a:ext cx="684000" cy="2630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697872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251520" y="548680"/>
            <a:ext cx="8640960" cy="576064"/>
          </a:xfrm>
          <a:prstGeom prst="rect">
            <a:avLst/>
          </a:prstGeom>
        </p:spPr>
        <p:txBody>
          <a:bodyPr lIns="0"/>
          <a:lstStyle>
            <a:lvl1pPr algn="l">
              <a:defRPr sz="3200" u="sng" baseline="0">
                <a:solidFill>
                  <a:srgbClr val="336600"/>
                </a:solidFill>
              </a:defRPr>
            </a:lvl1pPr>
          </a:lstStyle>
          <a:p>
            <a:r>
              <a:rPr lang="de-DE" dirty="0" smtClean="0"/>
              <a:t>Titel</a:t>
            </a:r>
            <a:endParaRPr lang="de-DE" dirty="0"/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251520" y="1268760"/>
            <a:ext cx="4176464" cy="4896544"/>
          </a:xfrm>
          <a:prstGeom prst="rect">
            <a:avLst/>
          </a:prstGeom>
        </p:spPr>
        <p:txBody>
          <a:bodyPr lIns="0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dirty="0" smtClean="0"/>
              <a:t>Textmasterformat bearbeiten</a:t>
            </a:r>
          </a:p>
          <a:p>
            <a:pPr lvl="1"/>
            <a:r>
              <a:rPr lang="de-DE" dirty="0" smtClean="0"/>
              <a:t>Zweite Ebene</a:t>
            </a:r>
          </a:p>
          <a:p>
            <a:pPr lvl="2"/>
            <a:r>
              <a:rPr lang="de-DE" dirty="0" smtClean="0"/>
              <a:t>Dritte Ebene</a:t>
            </a:r>
          </a:p>
          <a:p>
            <a:pPr lvl="3"/>
            <a:r>
              <a:rPr lang="de-DE" dirty="0" smtClean="0"/>
              <a:t>Vierte Ebene</a:t>
            </a:r>
          </a:p>
          <a:p>
            <a:pPr lvl="4"/>
            <a:r>
              <a:rPr lang="de-DE" dirty="0" smtClean="0"/>
              <a:t>Fünfte Ebene</a:t>
            </a:r>
            <a:endParaRPr lang="de-DE" dirty="0"/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716016" y="1268760"/>
            <a:ext cx="4182616" cy="4896544"/>
          </a:xfrm>
          <a:prstGeom prst="rect">
            <a:avLst/>
          </a:prstGeom>
        </p:spPr>
        <p:txBody>
          <a:bodyPr lIns="0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dirty="0" smtClean="0"/>
              <a:t>Textmasterformat bearbeiten</a:t>
            </a:r>
          </a:p>
          <a:p>
            <a:pPr lvl="1"/>
            <a:r>
              <a:rPr lang="de-DE" dirty="0" smtClean="0"/>
              <a:t>Zweite Ebene</a:t>
            </a:r>
          </a:p>
          <a:p>
            <a:pPr lvl="2"/>
            <a:r>
              <a:rPr lang="de-DE" dirty="0" smtClean="0"/>
              <a:t>Dritte Ebene</a:t>
            </a:r>
          </a:p>
          <a:p>
            <a:pPr lvl="3"/>
            <a:r>
              <a:rPr lang="de-DE" dirty="0" smtClean="0"/>
              <a:t>Vierte Ebene</a:t>
            </a:r>
          </a:p>
          <a:p>
            <a:pPr lvl="4"/>
            <a:r>
              <a:rPr lang="de-DE" dirty="0" smtClean="0"/>
              <a:t>Fünfte Ebene</a:t>
            </a:r>
            <a:endParaRPr lang="de-DE" dirty="0"/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02BFFC-05F4-4894-B21E-935773E21228}" type="datetime1">
              <a:rPr lang="de-DE" smtClean="0"/>
              <a:pPr/>
              <a:t>08.07.2019</a:t>
            </a:fld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dirty="0" smtClean="0"/>
              <a:t>Kommunale Koordinierung Wuppertal</a:t>
            </a:r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BDC07F-FB00-413F-9998-195D2EA7D2CC}" type="slidenum">
              <a:rPr lang="de-DE" smtClean="0"/>
              <a:pPr/>
              <a:t>‹Nr.›</a:t>
            </a:fld>
            <a:endParaRPr lang="de-DE"/>
          </a:p>
        </p:txBody>
      </p:sp>
      <p:pic>
        <p:nvPicPr>
          <p:cNvPr id="12" name="Grafik 11" descr="Logo_NRW_KAOA_RZ_RGB300dpi_2013-07-29.jpg"/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8208000" y="270000"/>
            <a:ext cx="684000" cy="263027"/>
          </a:xfrm>
          <a:prstGeom prst="rect">
            <a:avLst/>
          </a:prstGeom>
        </p:spPr>
      </p:pic>
      <p:pic>
        <p:nvPicPr>
          <p:cNvPr id="13" name="Grafik 12" descr="wupperwurm.png"/>
          <p:cNvPicPr>
            <a:picLocks noChangeAspect="1"/>
          </p:cNvPicPr>
          <p:nvPr userDrawn="1"/>
        </p:nvPicPr>
        <p:blipFill>
          <a:blip r:embed="rId3" cstate="print"/>
          <a:stretch>
            <a:fillRect/>
          </a:stretch>
        </p:blipFill>
        <p:spPr>
          <a:xfrm>
            <a:off x="270000" y="270000"/>
            <a:ext cx="684000" cy="2211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70793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1F8FC0-B4C1-4DD5-8239-6F23A7F1F8E0}" type="datetime1">
              <a:rPr lang="de-DE" smtClean="0"/>
              <a:pPr/>
              <a:t>08.07.2019</a:t>
            </a:fld>
            <a:endParaRPr lang="de-DE"/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dirty="0" smtClean="0"/>
              <a:t>Kommunale Koordinierung Wuppertal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BDC07F-FB00-413F-9998-195D2EA7D2CC}" type="slidenum">
              <a:rPr lang="de-DE" smtClean="0"/>
              <a:pPr/>
              <a:t>‹Nr.›</a:t>
            </a:fld>
            <a:endParaRPr lang="de-DE"/>
          </a:p>
        </p:txBody>
      </p:sp>
      <p:pic>
        <p:nvPicPr>
          <p:cNvPr id="9" name="Grafik 8" descr="wupperwurm.png"/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270000" y="270000"/>
            <a:ext cx="684000" cy="221194"/>
          </a:xfrm>
          <a:prstGeom prst="rect">
            <a:avLst/>
          </a:prstGeom>
        </p:spPr>
      </p:pic>
      <p:pic>
        <p:nvPicPr>
          <p:cNvPr id="10" name="Grafik 9" descr="Logo_NRW_KAOA_RZ_RGB300dpi_2013-07-29.jpg"/>
          <p:cNvPicPr>
            <a:picLocks noChangeAspect="1"/>
          </p:cNvPicPr>
          <p:nvPr userDrawn="1"/>
        </p:nvPicPr>
        <p:blipFill>
          <a:blip r:embed="rId3" cstate="print"/>
          <a:stretch>
            <a:fillRect/>
          </a:stretch>
        </p:blipFill>
        <p:spPr>
          <a:xfrm>
            <a:off x="8208000" y="270000"/>
            <a:ext cx="684000" cy="2630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201441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de-DE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3FE243-BF79-4EF4-A81F-77DFDAF7D4DE}" type="datetime1">
              <a:rPr lang="de-DE" smtClean="0"/>
              <a:pPr/>
              <a:t>08.07.2019</a:t>
            </a:fld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dirty="0" smtClean="0"/>
              <a:t>Kommunale Koordinierung Wuppertal</a:t>
            </a:r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BDC07F-FB00-413F-9998-195D2EA7D2CC}" type="slidenum">
              <a:rPr lang="de-DE" smtClean="0"/>
              <a:pPr/>
              <a:t>‹Nr.›</a:t>
            </a:fld>
            <a:endParaRPr lang="de-DE"/>
          </a:p>
        </p:txBody>
      </p:sp>
      <p:pic>
        <p:nvPicPr>
          <p:cNvPr id="12" name="Grafik 11" descr="wupperwurm.png"/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270000" y="270000"/>
            <a:ext cx="684000" cy="221194"/>
          </a:xfrm>
          <a:prstGeom prst="rect">
            <a:avLst/>
          </a:prstGeom>
        </p:spPr>
      </p:pic>
      <p:pic>
        <p:nvPicPr>
          <p:cNvPr id="13" name="Grafik 12" descr="Logo_NRW_KAOA_RZ_RGB300dpi_2013-07-29.jpg"/>
          <p:cNvPicPr>
            <a:picLocks noChangeAspect="1"/>
          </p:cNvPicPr>
          <p:nvPr userDrawn="1"/>
        </p:nvPicPr>
        <p:blipFill>
          <a:blip r:embed="rId3" cstate="print"/>
          <a:stretch>
            <a:fillRect/>
          </a:stretch>
        </p:blipFill>
        <p:spPr>
          <a:xfrm>
            <a:off x="8208000" y="270000"/>
            <a:ext cx="684000" cy="2630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969349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umsplatzhalter 3"/>
          <p:cNvSpPr>
            <a:spLocks noGrp="1"/>
          </p:cNvSpPr>
          <p:nvPr>
            <p:ph type="dt" sz="half" idx="2"/>
          </p:nvPr>
        </p:nvSpPr>
        <p:spPr>
          <a:xfrm>
            <a:off x="251520" y="6453336"/>
            <a:ext cx="1152128" cy="2880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F8DE915-5E33-4AE7-B7B3-513EAF9FABA6}" type="datetime1">
              <a:rPr lang="de-DE" smtClean="0"/>
              <a:pPr/>
              <a:t>08.07.2019</a:t>
            </a:fld>
            <a:endParaRPr lang="de-DE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3"/>
          </p:nvPr>
        </p:nvSpPr>
        <p:spPr>
          <a:xfrm>
            <a:off x="2771800" y="6453335"/>
            <a:ext cx="3600400" cy="2880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de-DE" dirty="0" smtClean="0"/>
              <a:t>Kommunale Koordinierung Wuppertal</a:t>
            </a: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7668344" y="6453336"/>
            <a:ext cx="1152128" cy="28803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2BDC07F-FB00-413F-9998-195D2EA7D2CC}" type="slidenum">
              <a:rPr lang="de-DE" smtClean="0"/>
              <a:pPr/>
              <a:t>‹Nr.›</a:t>
            </a:fld>
            <a:endParaRPr lang="de-DE" dirty="0"/>
          </a:p>
        </p:txBody>
      </p:sp>
      <p:pic>
        <p:nvPicPr>
          <p:cNvPr id="8" name="Grafik 7" descr="kaoa-banner-033.png"/>
          <p:cNvPicPr>
            <a:picLocks noChangeAspect="1"/>
          </p:cNvPicPr>
          <p:nvPr userDrawn="1"/>
        </p:nvPicPr>
        <p:blipFill>
          <a:blip r:embed="rId7" cstate="print"/>
          <a:srcRect t="91534"/>
          <a:stretch>
            <a:fillRect/>
          </a:stretch>
        </p:blipFill>
        <p:spPr>
          <a:xfrm>
            <a:off x="268230" y="6309320"/>
            <a:ext cx="8607540" cy="1745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563803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6" r:id="rId1"/>
    <p:sldLayoutId id="2147483685" r:id="rId2"/>
    <p:sldLayoutId id="2147483688" r:id="rId3"/>
    <p:sldLayoutId id="2147483691" r:id="rId4"/>
    <p:sldLayoutId id="2147483693" r:id="rId5"/>
  </p:sldLayoutIdLst>
  <p:hf hdr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0" indent="0" algn="ctr" defTabSz="914400" rtl="0" eaLnBrk="1" latinLnBrk="0" hangingPunct="1">
        <a:spcBef>
          <a:spcPts val="0"/>
        </a:spcBef>
        <a:buFont typeface="Arial" panose="020B0604020202020204" pitchFamily="34" charset="0"/>
        <a:buNone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hyperlink" Target="http://www.schule-beruf.wuppertal.de/" TargetMode="Externa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hyperlink" Target="http://www.schule-beruf.wuppertal.de/" TargetMode="Externa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emf"/><Relationship Id="rId7" Type="http://schemas.openxmlformats.org/officeDocument/2006/relationships/image" Target="../media/image13.emf"/><Relationship Id="rId2" Type="http://schemas.openxmlformats.org/officeDocument/2006/relationships/image" Target="../media/image8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emf"/><Relationship Id="rId5" Type="http://schemas.openxmlformats.org/officeDocument/2006/relationships/image" Target="../media/image11.emf"/><Relationship Id="rId4" Type="http://schemas.openxmlformats.org/officeDocument/2006/relationships/image" Target="../media/image10.emf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Infos für Eltern in der 9.Jahrgangsstufe </a:t>
            </a:r>
            <a:br>
              <a:rPr lang="de-DE" dirty="0" smtClean="0"/>
            </a:br>
            <a:r>
              <a:rPr lang="de-DE" dirty="0" smtClean="0"/>
              <a:t> </a:t>
            </a:r>
            <a:r>
              <a:rPr lang="de-DE" sz="1400" dirty="0" smtClean="0">
                <a:solidFill>
                  <a:srgbClr val="FF0000"/>
                </a:solidFill>
              </a:rPr>
              <a:t>Schullogo und Datum bitte ergänzen</a:t>
            </a:r>
            <a:r>
              <a:rPr lang="de-DE" dirty="0" smtClean="0"/>
              <a:t> 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9176333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251520" y="548680"/>
            <a:ext cx="8640960" cy="576064"/>
          </a:xfrm>
        </p:spPr>
        <p:txBody>
          <a:bodyPr/>
          <a:lstStyle/>
          <a:p>
            <a:r>
              <a:rPr lang="de-DE" sz="2400" dirty="0" smtClean="0"/>
              <a:t>Anschlussvereinbarung – eine besonderes Beratungsgespräch</a:t>
            </a:r>
            <a:endParaRPr lang="de-DE" sz="2400" dirty="0"/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251520" y="1340768"/>
            <a:ext cx="5616624" cy="4824536"/>
          </a:xfrm>
        </p:spPr>
        <p:txBody>
          <a:bodyPr/>
          <a:lstStyle/>
          <a:p>
            <a:r>
              <a:rPr lang="de-DE" dirty="0" smtClean="0">
                <a:solidFill>
                  <a:srgbClr val="336600"/>
                </a:solidFill>
              </a:rPr>
              <a:t>Ende des 9. Schuljahres haben die Jugendlichen schon manches in der Beruflichen </a:t>
            </a:r>
            <a:r>
              <a:rPr lang="de-DE" dirty="0">
                <a:solidFill>
                  <a:srgbClr val="336600"/>
                </a:solidFill>
              </a:rPr>
              <a:t>O</a:t>
            </a:r>
            <a:r>
              <a:rPr lang="de-DE" dirty="0" smtClean="0">
                <a:solidFill>
                  <a:srgbClr val="336600"/>
                </a:solidFill>
              </a:rPr>
              <a:t>rientierung erfahren.</a:t>
            </a:r>
          </a:p>
          <a:p>
            <a:endParaRPr lang="de-DE" dirty="0">
              <a:solidFill>
                <a:srgbClr val="336600"/>
              </a:solidFill>
            </a:endParaRPr>
          </a:p>
          <a:p>
            <a:r>
              <a:rPr lang="de-DE" dirty="0" smtClean="0">
                <a:solidFill>
                  <a:srgbClr val="336600"/>
                </a:solidFill>
              </a:rPr>
              <a:t>Zeit die Ergebnisse einmal zusammen zufassen, Zwischenbilanz zu ziehen und zu überlegen, wie es weiter gehen soll. </a:t>
            </a:r>
          </a:p>
          <a:p>
            <a:endParaRPr lang="de-DE" dirty="0">
              <a:solidFill>
                <a:srgbClr val="336600"/>
              </a:solidFill>
            </a:endParaRPr>
          </a:p>
          <a:p>
            <a:r>
              <a:rPr lang="de-DE" dirty="0" smtClean="0">
                <a:solidFill>
                  <a:srgbClr val="336600"/>
                </a:solidFill>
              </a:rPr>
              <a:t>Dies geschieht in einem </a:t>
            </a:r>
            <a:r>
              <a:rPr lang="de-DE" dirty="0">
                <a:solidFill>
                  <a:srgbClr val="336600"/>
                </a:solidFill>
              </a:rPr>
              <a:t>B</a:t>
            </a:r>
            <a:r>
              <a:rPr lang="de-DE" dirty="0" smtClean="0">
                <a:solidFill>
                  <a:srgbClr val="336600"/>
                </a:solidFill>
              </a:rPr>
              <a:t>eratungsgespräch – gern mit Eltern- anhand der sogenannten „Anschlussvereinbarung“.</a:t>
            </a:r>
            <a:endParaRPr lang="de-DE" dirty="0">
              <a:solidFill>
                <a:srgbClr val="336600"/>
              </a:solidFill>
            </a:endParaRP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 dirty="0" smtClean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BDC07F-FB00-413F-9998-195D2EA7D2CC}" type="slidenum">
              <a:rPr lang="de-DE" smtClean="0"/>
              <a:pPr/>
              <a:t>10</a:t>
            </a:fld>
            <a:endParaRPr lang="de-DE"/>
          </a:p>
        </p:txBody>
      </p:sp>
      <p:pic>
        <p:nvPicPr>
          <p:cNvPr id="7" name="Grafik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17491" y="1124744"/>
            <a:ext cx="3294112" cy="45590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40179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el 1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b="1" dirty="0" smtClean="0">
                <a:solidFill>
                  <a:schemeClr val="accent3">
                    <a:lumMod val="50000"/>
                  </a:schemeClr>
                </a:solidFill>
                <a:latin typeface="Microsoft New Tai Lue" panose="020B0502040204020203" pitchFamily="34" charset="0"/>
                <a:cs typeface="Microsoft New Tai Lue" panose="020B0502040204020203" pitchFamily="34" charset="0"/>
              </a:rPr>
              <a:t>Wie können Sie Ihre Kinder unterstützen?</a:t>
            </a:r>
            <a:br>
              <a:rPr lang="de-DE" b="1" dirty="0" smtClean="0">
                <a:solidFill>
                  <a:schemeClr val="accent3">
                    <a:lumMod val="50000"/>
                  </a:schemeClr>
                </a:solidFill>
                <a:latin typeface="Microsoft New Tai Lue" panose="020B0502040204020203" pitchFamily="34" charset="0"/>
                <a:cs typeface="Microsoft New Tai Lue" panose="020B0502040204020203" pitchFamily="34" charset="0"/>
              </a:rPr>
            </a:br>
            <a:endParaRPr lang="de-DE" dirty="0"/>
          </a:p>
        </p:txBody>
      </p:sp>
      <p:sp>
        <p:nvSpPr>
          <p:cNvPr id="3" name="Untertitel 2"/>
          <p:cNvSpPr>
            <a:spLocks noGrp="1"/>
          </p:cNvSpPr>
          <p:nvPr>
            <p:ph sz="half" idx="1"/>
          </p:nvPr>
        </p:nvSpPr>
        <p:spPr>
          <a:xfrm>
            <a:off x="251520" y="1268760"/>
            <a:ext cx="6048672" cy="3816424"/>
          </a:xfrm>
          <a:solidFill>
            <a:schemeClr val="bg1"/>
          </a:solidFill>
          <a:ln>
            <a:noFill/>
          </a:ln>
        </p:spPr>
        <p:txBody>
          <a:bodyPr>
            <a:normAutofit/>
          </a:bodyPr>
          <a:lstStyle/>
          <a:p>
            <a:pPr marL="0" indent="-571500">
              <a:buNone/>
            </a:pPr>
            <a:r>
              <a:rPr lang="de-DE" sz="1800" b="1" dirty="0" smtClean="0">
                <a:solidFill>
                  <a:schemeClr val="accent3">
                    <a:lumMod val="50000"/>
                  </a:schemeClr>
                </a:solidFill>
                <a:latin typeface="Microsoft New Tai Lue" panose="020B0502040204020203" pitchFamily="34" charset="0"/>
                <a:cs typeface="Microsoft New Tai Lue" panose="020B0502040204020203" pitchFamily="34" charset="0"/>
              </a:rPr>
              <a:t>Sie spielen bei der Berufs- und Lebensplanung Ihres Kindes eine wichtige Rolle!</a:t>
            </a:r>
          </a:p>
          <a:p>
            <a:pPr marL="571500" indent="-571500">
              <a:buNone/>
            </a:pPr>
            <a:endParaRPr lang="de-DE" sz="2400" dirty="0" smtClean="0">
              <a:solidFill>
                <a:schemeClr val="accent3">
                  <a:lumMod val="50000"/>
                </a:schemeClr>
              </a:solidFill>
              <a:latin typeface="Microsoft New Tai Lue" panose="020B0502040204020203" pitchFamily="34" charset="0"/>
              <a:cs typeface="Microsoft New Tai Lue" panose="020B0502040204020203" pitchFamily="34" charset="0"/>
            </a:endParaRPr>
          </a:p>
          <a:p>
            <a:pPr marL="0" indent="-571500">
              <a:buNone/>
            </a:pPr>
            <a:r>
              <a:rPr lang="de-DE" sz="1800" dirty="0" smtClean="0">
                <a:solidFill>
                  <a:schemeClr val="accent3">
                    <a:lumMod val="50000"/>
                  </a:schemeClr>
                </a:solidFill>
                <a:latin typeface="Microsoft New Tai Lue" panose="020B0502040204020203" pitchFamily="34" charset="0"/>
                <a:cs typeface="Microsoft New Tai Lue" panose="020B0502040204020203" pitchFamily="34" charset="0"/>
              </a:rPr>
              <a:t>Stehen Sie Ihrem Kind zur Seite, indem Sie:</a:t>
            </a:r>
          </a:p>
          <a:p>
            <a:pPr marL="0" indent="-571500">
              <a:buNone/>
            </a:pPr>
            <a:endParaRPr lang="de-DE" sz="1800" dirty="0" smtClean="0">
              <a:solidFill>
                <a:schemeClr val="accent3">
                  <a:lumMod val="50000"/>
                </a:schemeClr>
              </a:solidFill>
              <a:latin typeface="Microsoft New Tai Lue" panose="020B0502040204020203" pitchFamily="34" charset="0"/>
              <a:cs typeface="Microsoft New Tai Lue" panose="020B0502040204020203" pitchFamily="34" charset="0"/>
            </a:endParaRPr>
          </a:p>
          <a:p>
            <a:pPr marL="571500" indent="-571500"/>
            <a:r>
              <a:rPr lang="de-DE" sz="1800" dirty="0" smtClean="0">
                <a:solidFill>
                  <a:schemeClr val="accent3">
                    <a:lumMod val="50000"/>
                  </a:schemeClr>
                </a:solidFill>
                <a:latin typeface="Microsoft New Tai Lue" panose="020B0502040204020203" pitchFamily="34" charset="0"/>
                <a:cs typeface="Microsoft New Tai Lue" panose="020B0502040204020203" pitchFamily="34" charset="0"/>
              </a:rPr>
              <a:t>sich mit Ihrem Kind über möglichst viele Berufe informieren</a:t>
            </a:r>
          </a:p>
          <a:p>
            <a:pPr marL="571500" indent="-571500">
              <a:buNone/>
            </a:pPr>
            <a:endParaRPr lang="de-DE" sz="1800" dirty="0" smtClean="0">
              <a:solidFill>
                <a:schemeClr val="accent3">
                  <a:lumMod val="50000"/>
                </a:schemeClr>
              </a:solidFill>
              <a:latin typeface="Microsoft New Tai Lue" panose="020B0502040204020203" pitchFamily="34" charset="0"/>
              <a:cs typeface="Microsoft New Tai Lue" panose="020B0502040204020203" pitchFamily="34" charset="0"/>
            </a:endParaRPr>
          </a:p>
          <a:p>
            <a:pPr marL="571500" indent="-571500"/>
            <a:r>
              <a:rPr lang="de-DE" sz="1800" dirty="0" smtClean="0">
                <a:solidFill>
                  <a:schemeClr val="accent3">
                    <a:lumMod val="50000"/>
                  </a:schemeClr>
                </a:solidFill>
                <a:latin typeface="Microsoft New Tai Lue" panose="020B0502040204020203" pitchFamily="34" charset="0"/>
                <a:cs typeface="Microsoft New Tai Lue" panose="020B0502040204020203" pitchFamily="34" charset="0"/>
              </a:rPr>
              <a:t>die Informations- und Beratungsangebote nutzen</a:t>
            </a:r>
          </a:p>
          <a:p>
            <a:pPr marL="571500" indent="-571500">
              <a:buNone/>
            </a:pPr>
            <a:endParaRPr lang="de-DE" sz="1800" dirty="0" smtClean="0">
              <a:solidFill>
                <a:schemeClr val="accent3">
                  <a:lumMod val="50000"/>
                </a:schemeClr>
              </a:solidFill>
              <a:latin typeface="Microsoft New Tai Lue" panose="020B0502040204020203" pitchFamily="34" charset="0"/>
              <a:cs typeface="Microsoft New Tai Lue" panose="020B0502040204020203" pitchFamily="34" charset="0"/>
            </a:endParaRPr>
          </a:p>
          <a:p>
            <a:pPr marL="571500" indent="-571500"/>
            <a:r>
              <a:rPr lang="de-DE" sz="1800" dirty="0" smtClean="0">
                <a:solidFill>
                  <a:schemeClr val="accent3">
                    <a:lumMod val="50000"/>
                  </a:schemeClr>
                </a:solidFill>
                <a:latin typeface="Microsoft New Tai Lue" panose="020B0502040204020203" pitchFamily="34" charset="0"/>
                <a:cs typeface="Microsoft New Tai Lue" panose="020B0502040204020203" pitchFamily="34" charset="0"/>
              </a:rPr>
              <a:t>Ihr Kind berufliche Erfahrungen  sammeln lassen</a:t>
            </a:r>
            <a:endParaRPr lang="de-DE" sz="2600" dirty="0" smtClean="0">
              <a:solidFill>
                <a:schemeClr val="accent3">
                  <a:lumMod val="50000"/>
                </a:schemeClr>
              </a:solidFill>
              <a:latin typeface="Microsoft New Tai Lue" panose="020B0502040204020203" pitchFamily="34" charset="0"/>
              <a:cs typeface="Microsoft New Tai Lue" panose="020B0502040204020203" pitchFamily="34" charset="0"/>
            </a:endParaRPr>
          </a:p>
          <a:p>
            <a:pPr marL="571500" indent="-571500" algn="l">
              <a:buFont typeface="Arial" panose="020B0604020202020204" pitchFamily="34" charset="0"/>
              <a:buChar char="•"/>
            </a:pPr>
            <a:endParaRPr lang="de-DE" sz="2600" dirty="0" smtClean="0">
              <a:solidFill>
                <a:schemeClr val="accent3">
                  <a:lumMod val="50000"/>
                </a:schemeClr>
              </a:solidFill>
              <a:latin typeface="Microsoft New Tai Lue" panose="020B0502040204020203" pitchFamily="34" charset="0"/>
              <a:cs typeface="Microsoft New Tai Lue" panose="020B0502040204020203" pitchFamily="34" charset="0"/>
            </a:endParaRPr>
          </a:p>
        </p:txBody>
      </p:sp>
      <p:pic>
        <p:nvPicPr>
          <p:cNvPr id="6" name="Picture 2" descr="Bildergebnis für Eltern und Jugendlicher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16216" y="1268760"/>
            <a:ext cx="2333696" cy="17480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Textfeld 15"/>
          <p:cNvSpPr txBox="1"/>
          <p:nvPr/>
        </p:nvSpPr>
        <p:spPr>
          <a:xfrm>
            <a:off x="251520" y="5157192"/>
            <a:ext cx="864096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de-DE" b="1" dirty="0" smtClean="0">
                <a:solidFill>
                  <a:schemeClr val="accent3">
                    <a:lumMod val="50000"/>
                  </a:schemeClr>
                </a:solidFill>
                <a:latin typeface="Microsoft New Tai Lue" panose="020B0502040204020203" pitchFamily="34" charset="0"/>
                <a:cs typeface="Microsoft New Tai Lue" panose="020B0502040204020203" pitchFamily="34" charset="0"/>
              </a:rPr>
              <a:t>Sprechen Sie mit Ihrem Kind über seine/ihre Ideen, Erfahrungen und Perspektiven, machen Sie Mut und fördern das Durchhaltevermögen bei der </a:t>
            </a:r>
            <a:r>
              <a:rPr lang="de-DE" b="1" dirty="0">
                <a:solidFill>
                  <a:schemeClr val="accent3">
                    <a:lumMod val="50000"/>
                  </a:schemeClr>
                </a:solidFill>
                <a:latin typeface="Microsoft New Tai Lue" panose="020B0502040204020203" pitchFamily="34" charset="0"/>
                <a:cs typeface="Microsoft New Tai Lue" panose="020B0502040204020203" pitchFamily="34" charset="0"/>
              </a:rPr>
              <a:t>B</a:t>
            </a:r>
            <a:r>
              <a:rPr lang="de-DE" b="1" dirty="0" smtClean="0">
                <a:solidFill>
                  <a:schemeClr val="accent3">
                    <a:lumMod val="50000"/>
                  </a:schemeClr>
                </a:solidFill>
                <a:latin typeface="Microsoft New Tai Lue" panose="020B0502040204020203" pitchFamily="34" charset="0"/>
                <a:cs typeface="Microsoft New Tai Lue" panose="020B0502040204020203" pitchFamily="34" charset="0"/>
              </a:rPr>
              <a:t>eruflichen </a:t>
            </a:r>
            <a:r>
              <a:rPr lang="de-DE" b="1" dirty="0">
                <a:solidFill>
                  <a:schemeClr val="accent3">
                    <a:lumMod val="50000"/>
                  </a:schemeClr>
                </a:solidFill>
                <a:latin typeface="Microsoft New Tai Lue" panose="020B0502040204020203" pitchFamily="34" charset="0"/>
                <a:cs typeface="Microsoft New Tai Lue" panose="020B0502040204020203" pitchFamily="34" charset="0"/>
              </a:rPr>
              <a:t>O</a:t>
            </a:r>
            <a:r>
              <a:rPr lang="de-DE" b="1" dirty="0" smtClean="0">
                <a:solidFill>
                  <a:schemeClr val="accent3">
                    <a:lumMod val="50000"/>
                  </a:schemeClr>
                </a:solidFill>
                <a:latin typeface="Microsoft New Tai Lue" panose="020B0502040204020203" pitchFamily="34" charset="0"/>
                <a:cs typeface="Microsoft New Tai Lue" panose="020B0502040204020203" pitchFamily="34" charset="0"/>
              </a:rPr>
              <a:t>rientierung.</a:t>
            </a:r>
            <a:endParaRPr lang="de-DE" sz="2400" b="1" dirty="0" smtClean="0">
              <a:solidFill>
                <a:srgbClr val="336600"/>
              </a:solidFill>
            </a:endParaRPr>
          </a:p>
        </p:txBody>
      </p:sp>
      <p:sp>
        <p:nvSpPr>
          <p:cNvPr id="7" name="Datumsplatzhalt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8" name="Foliennummernplatzhalt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BDC07F-FB00-413F-9998-195D2EA7D2CC}" type="slidenum">
              <a:rPr lang="de-DE" smtClean="0"/>
              <a:pPr/>
              <a:t>11</a:t>
            </a:fld>
            <a:endParaRPr lang="de-DE"/>
          </a:p>
        </p:txBody>
      </p:sp>
      <p:sp>
        <p:nvSpPr>
          <p:cNvPr id="9" name="Fußzeilenplatzhalt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6185217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el 8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de-DE" b="1" dirty="0" smtClean="0">
                <a:solidFill>
                  <a:schemeClr val="accent3">
                    <a:lumMod val="50000"/>
                  </a:schemeClr>
                </a:solidFill>
                <a:latin typeface="Microsoft New Tai Lue" panose="020B0502040204020203" pitchFamily="34" charset="0"/>
                <a:cs typeface="Microsoft New Tai Lue" panose="020B0502040204020203" pitchFamily="34" charset="0"/>
              </a:rPr>
              <a:t>Informationen finden Sie auch hier</a:t>
            </a:r>
            <a:endParaRPr lang="de-DE" b="1" dirty="0"/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solidFill>
            <a:schemeClr val="bg1"/>
          </a:solidFill>
          <a:ln>
            <a:noFill/>
          </a:ln>
        </p:spPr>
        <p:txBody>
          <a:bodyPr>
            <a:normAutofit/>
          </a:bodyPr>
          <a:lstStyle/>
          <a:p>
            <a:r>
              <a:rPr lang="de-DE" sz="2400" dirty="0" smtClean="0">
                <a:solidFill>
                  <a:srgbClr val="779300"/>
                </a:solidFill>
                <a:latin typeface="Microsoft New Tai Lue" panose="020B0502040204020203" pitchFamily="34" charset="0"/>
                <a:cs typeface="Microsoft New Tai Lue" panose="020B0502040204020203" pitchFamily="34" charset="0"/>
                <a:hlinkClick r:id="rId3"/>
              </a:rPr>
              <a:t>www.schule-beruf.wuppertal.de</a:t>
            </a:r>
            <a:endParaRPr lang="de-DE" sz="2400" dirty="0" smtClean="0">
              <a:solidFill>
                <a:srgbClr val="779300"/>
              </a:solidFill>
              <a:latin typeface="Microsoft New Tai Lue" panose="020B0502040204020203" pitchFamily="34" charset="0"/>
              <a:cs typeface="Microsoft New Tai Lue" panose="020B0502040204020203" pitchFamily="34" charset="0"/>
            </a:endParaRPr>
          </a:p>
          <a:p>
            <a:r>
              <a:rPr lang="de-DE" sz="2400" dirty="0" smtClean="0">
                <a:solidFill>
                  <a:srgbClr val="779300"/>
                </a:solidFill>
                <a:latin typeface="Microsoft New Tai Lue" panose="020B0502040204020203" pitchFamily="34" charset="0"/>
                <a:cs typeface="Microsoft New Tai Lue" panose="020B0502040204020203" pitchFamily="34" charset="0"/>
              </a:rPr>
              <a:t> </a:t>
            </a:r>
            <a:endParaRPr lang="de-DE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endParaRPr lang="de-DE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Datumsplatzhalter 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11" name="Foliennummernplatzhalter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BDC07F-FB00-413F-9998-195D2EA7D2CC}" type="slidenum">
              <a:rPr lang="de-DE" smtClean="0"/>
              <a:pPr/>
              <a:t>12</a:t>
            </a:fld>
            <a:endParaRPr lang="de-DE"/>
          </a:p>
        </p:txBody>
      </p:sp>
      <p:sp>
        <p:nvSpPr>
          <p:cNvPr id="13" name="Fußzeilenplatzhalter 1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pic>
        <p:nvPicPr>
          <p:cNvPr id="2" name="Grafik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858505"/>
            <a:ext cx="9144000" cy="5140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04700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de-DE" dirty="0">
                <a:solidFill>
                  <a:srgbClr val="779300"/>
                </a:solidFill>
                <a:latin typeface="Microsoft New Tai Lue" panose="020B0502040204020203" pitchFamily="34" charset="0"/>
                <a:cs typeface="Microsoft New Tai Lue" panose="020B0502040204020203" pitchFamily="34" charset="0"/>
                <a:hlinkClick r:id="rId2"/>
              </a:rPr>
              <a:t>www.schule-beruf.wuppertal.de</a:t>
            </a:r>
            <a:r>
              <a:rPr lang="de-DE" dirty="0">
                <a:solidFill>
                  <a:srgbClr val="779300"/>
                </a:solidFill>
                <a:latin typeface="Microsoft New Tai Lue" panose="020B0502040204020203" pitchFamily="34" charset="0"/>
                <a:cs typeface="Microsoft New Tai Lue" panose="020B0502040204020203" pitchFamily="34" charset="0"/>
              </a:rPr>
              <a:t/>
            </a:r>
            <a:br>
              <a:rPr lang="de-DE" dirty="0">
                <a:solidFill>
                  <a:srgbClr val="779300"/>
                </a:solidFill>
                <a:latin typeface="Microsoft New Tai Lue" panose="020B0502040204020203" pitchFamily="34" charset="0"/>
                <a:cs typeface="Microsoft New Tai Lue" panose="020B0502040204020203" pitchFamily="34" charset="0"/>
              </a:rPr>
            </a:br>
            <a:endParaRPr lang="de-DE" dirty="0"/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 dirty="0" smtClean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BDC07F-FB00-413F-9998-195D2EA7D2CC}" type="slidenum">
              <a:rPr lang="de-DE" smtClean="0"/>
              <a:pPr/>
              <a:t>13</a:t>
            </a:fld>
            <a:endParaRPr lang="de-DE"/>
          </a:p>
        </p:txBody>
      </p:sp>
      <p:pic>
        <p:nvPicPr>
          <p:cNvPr id="7" name="Grafik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7584" y="938833"/>
            <a:ext cx="6840760" cy="52443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67859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pPr algn="ctr"/>
            <a:endParaRPr lang="de-DE" sz="4000" dirty="0" smtClean="0">
              <a:solidFill>
                <a:srgbClr val="336600"/>
              </a:solidFill>
            </a:endParaRPr>
          </a:p>
          <a:p>
            <a:pPr algn="ctr"/>
            <a:endParaRPr lang="de-DE" sz="4000" dirty="0">
              <a:solidFill>
                <a:srgbClr val="336600"/>
              </a:solidFill>
            </a:endParaRPr>
          </a:p>
          <a:p>
            <a:pPr algn="ctr"/>
            <a:r>
              <a:rPr lang="de-DE" sz="4000" dirty="0" smtClean="0">
                <a:solidFill>
                  <a:srgbClr val="336600"/>
                </a:solidFill>
              </a:rPr>
              <a:t>Vielen Dank für Ihre Aufmerksamkeit!</a:t>
            </a:r>
            <a:endParaRPr lang="de-DE" sz="4000" dirty="0">
              <a:solidFill>
                <a:srgbClr val="336600"/>
              </a:solidFill>
            </a:endParaRPr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smtClean="0"/>
              <a:t>Kommunale Koordinierung Wuppertal</a:t>
            </a:r>
            <a:endParaRPr lang="de-DE" dirty="0" smtClean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BDC07F-FB00-413F-9998-195D2EA7D2CC}" type="slidenum">
              <a:rPr lang="de-DE" smtClean="0"/>
              <a:pPr/>
              <a:t>14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6624271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b="1" dirty="0" smtClean="0">
                <a:solidFill>
                  <a:schemeClr val="accent3">
                    <a:lumMod val="50000"/>
                  </a:schemeClr>
                </a:solidFill>
                <a:latin typeface="Microsoft New Tai Lue" panose="020B0502040204020203" pitchFamily="34" charset="0"/>
                <a:cs typeface="Microsoft New Tai Lue" panose="020B0502040204020203" pitchFamily="34" charset="0"/>
              </a:rPr>
              <a:t>Ziele des Landesvorhabens </a:t>
            </a:r>
            <a:endParaRPr lang="de-DE" dirty="0"/>
          </a:p>
        </p:txBody>
      </p:sp>
      <p:sp>
        <p:nvSpPr>
          <p:cNvPr id="3" name="Untertitel 2"/>
          <p:cNvSpPr>
            <a:spLocks noGrp="1"/>
          </p:cNvSpPr>
          <p:nvPr>
            <p:ph sz="half" idx="1"/>
          </p:nvPr>
        </p:nvSpPr>
        <p:spPr>
          <a:xfrm>
            <a:off x="251520" y="1268760"/>
            <a:ext cx="5040560" cy="3600400"/>
          </a:xfrm>
        </p:spPr>
        <p:txBody>
          <a:bodyPr/>
          <a:lstStyle/>
          <a:p>
            <a:pPr lvl="0">
              <a:buNone/>
            </a:pPr>
            <a:r>
              <a:rPr lang="de-DE" sz="1800" b="1" dirty="0">
                <a:solidFill>
                  <a:schemeClr val="accent3">
                    <a:lumMod val="50000"/>
                  </a:schemeClr>
                </a:solidFill>
                <a:latin typeface="Microsoft New Tai Lue" panose="020B0502040204020203" pitchFamily="34" charset="0"/>
                <a:cs typeface="Microsoft New Tai Lue" panose="020B0502040204020203" pitchFamily="34" charset="0"/>
              </a:rPr>
              <a:t>K</a:t>
            </a:r>
            <a:r>
              <a:rPr lang="de-DE" sz="1800" b="1" dirty="0" smtClean="0">
                <a:solidFill>
                  <a:schemeClr val="accent3">
                    <a:lumMod val="50000"/>
                  </a:schemeClr>
                </a:solidFill>
                <a:latin typeface="Microsoft New Tai Lue" panose="020B0502040204020203" pitchFamily="34" charset="0"/>
                <a:cs typeface="Microsoft New Tai Lue" panose="020B0502040204020203" pitchFamily="34" charset="0"/>
              </a:rPr>
              <a:t>ein Abschluss ohne Anschluss…</a:t>
            </a:r>
          </a:p>
          <a:p>
            <a:pPr lvl="0"/>
            <a:endParaRPr lang="de-DE" sz="1800" b="1" dirty="0" smtClean="0">
              <a:solidFill>
                <a:schemeClr val="accent3">
                  <a:lumMod val="50000"/>
                </a:schemeClr>
              </a:solidFill>
              <a:latin typeface="Microsoft New Tai Lue" panose="020B0502040204020203" pitchFamily="34" charset="0"/>
              <a:cs typeface="Microsoft New Tai Lue" panose="020B0502040204020203" pitchFamily="34" charset="0"/>
            </a:endParaRPr>
          </a:p>
          <a:p>
            <a:pPr marL="342900" lvl="0" indent="-342900">
              <a:buFont typeface="Arial" panose="020B0604020202020204" pitchFamily="34" charset="0"/>
              <a:buChar char="•"/>
            </a:pPr>
            <a:r>
              <a:rPr lang="de-DE" sz="1800" dirty="0" smtClean="0">
                <a:solidFill>
                  <a:schemeClr val="accent3">
                    <a:lumMod val="50000"/>
                  </a:schemeClr>
                </a:solidFill>
                <a:latin typeface="Microsoft New Tai Lue" panose="020B0502040204020203" pitchFamily="34" charset="0"/>
                <a:cs typeface="Microsoft New Tai Lue" panose="020B0502040204020203" pitchFamily="34" charset="0"/>
              </a:rPr>
              <a:t>schafft ein verbindliches Gesamtsystem für </a:t>
            </a:r>
            <a:r>
              <a:rPr lang="de-DE" sz="1800" b="1" dirty="0" smtClean="0">
                <a:solidFill>
                  <a:schemeClr val="accent3">
                    <a:lumMod val="50000"/>
                  </a:schemeClr>
                </a:solidFill>
                <a:latin typeface="Microsoft New Tai Lue" panose="020B0502040204020203" pitchFamily="34" charset="0"/>
                <a:cs typeface="Microsoft New Tai Lue" panose="020B0502040204020203" pitchFamily="34" charset="0"/>
              </a:rPr>
              <a:t>alle</a:t>
            </a:r>
            <a:r>
              <a:rPr lang="de-DE" sz="1800" dirty="0" smtClean="0">
                <a:solidFill>
                  <a:schemeClr val="accent3">
                    <a:lumMod val="50000"/>
                  </a:schemeClr>
                </a:solidFill>
                <a:latin typeface="Microsoft New Tai Lue" panose="020B0502040204020203" pitchFamily="34" charset="0"/>
                <a:cs typeface="Microsoft New Tai Lue" panose="020B0502040204020203" pitchFamily="34" charset="0"/>
              </a:rPr>
              <a:t> Schulen in NRW ab der 8. Klasse</a:t>
            </a:r>
          </a:p>
          <a:p>
            <a:pPr marL="342900" lvl="0" indent="-342900">
              <a:buFont typeface="Arial" panose="020B0604020202020204" pitchFamily="34" charset="0"/>
              <a:buChar char="•"/>
            </a:pPr>
            <a:endParaRPr lang="de-DE" sz="1800" dirty="0" smtClean="0">
              <a:solidFill>
                <a:schemeClr val="accent3">
                  <a:lumMod val="50000"/>
                </a:schemeClr>
              </a:solidFill>
              <a:latin typeface="Microsoft New Tai Lue" panose="020B0502040204020203" pitchFamily="34" charset="0"/>
              <a:cs typeface="Microsoft New Tai Lue" panose="020B0502040204020203" pitchFamily="34" charset="0"/>
            </a:endParaRPr>
          </a:p>
          <a:p>
            <a:pPr marL="342900" lvl="0" indent="-342900">
              <a:buFont typeface="Arial" panose="020B0604020202020204" pitchFamily="34" charset="0"/>
              <a:buChar char="•"/>
            </a:pPr>
            <a:r>
              <a:rPr lang="de-DE" sz="1800" dirty="0" smtClean="0">
                <a:solidFill>
                  <a:schemeClr val="accent3">
                    <a:lumMod val="50000"/>
                  </a:schemeClr>
                </a:solidFill>
                <a:latin typeface="Microsoft New Tai Lue" panose="020B0502040204020203" pitchFamily="34" charset="0"/>
                <a:cs typeface="Microsoft New Tai Lue" panose="020B0502040204020203" pitchFamily="34" charset="0"/>
              </a:rPr>
              <a:t>unterstützt die Schülerinnen und Schüler  bei der Berufs- und Studienorientierung, der Berufswahl und dem Übergang in Studium oder Ausbildung </a:t>
            </a:r>
          </a:p>
          <a:p>
            <a:pPr marL="342900" lvl="0" indent="-342900">
              <a:buNone/>
            </a:pPr>
            <a:endParaRPr lang="de-DE" sz="1800" dirty="0" smtClean="0">
              <a:solidFill>
                <a:schemeClr val="accent3">
                  <a:lumMod val="50000"/>
                </a:schemeClr>
              </a:solidFill>
              <a:latin typeface="Microsoft New Tai Lue" panose="020B0502040204020203" pitchFamily="34" charset="0"/>
              <a:cs typeface="Microsoft New Tai Lue" panose="020B0502040204020203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de-DE" sz="1800" dirty="0" smtClean="0">
                <a:solidFill>
                  <a:schemeClr val="accent3">
                    <a:lumMod val="50000"/>
                  </a:schemeClr>
                </a:solidFill>
                <a:latin typeface="Microsoft New Tai Lue" panose="020B0502040204020203" pitchFamily="34" charset="0"/>
                <a:cs typeface="Microsoft New Tai Lue" panose="020B0502040204020203" pitchFamily="34" charset="0"/>
              </a:rPr>
              <a:t>betont die Bedeutung der Eltern im Berufswahlprozess ihrer Kinder </a:t>
            </a:r>
          </a:p>
        </p:txBody>
      </p:sp>
      <p:pic>
        <p:nvPicPr>
          <p:cNvPr id="6" name="Picture 4" descr="http://old.unoso.de/wp-content/uploads/2013/10/Zahnrad.png"/>
          <p:cNvPicPr>
            <a:picLocks noGrp="1"/>
          </p:cNvPicPr>
          <p:nvPr>
            <p:ph sz="half" idx="2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679" r="17927"/>
          <a:stretch/>
        </p:blipFill>
        <p:spPr bwMode="auto">
          <a:xfrm>
            <a:off x="5622712" y="2810120"/>
            <a:ext cx="2525529" cy="1814022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Rechteck 6"/>
          <p:cNvSpPr/>
          <p:nvPr/>
        </p:nvSpPr>
        <p:spPr>
          <a:xfrm>
            <a:off x="251520" y="5301208"/>
            <a:ext cx="7888123" cy="830997"/>
          </a:xfrm>
          <a:prstGeom prst="rect">
            <a:avLst/>
          </a:prstGeom>
        </p:spPr>
        <p:txBody>
          <a:bodyPr wrap="square" lIns="0">
            <a:spAutoFit/>
          </a:bodyPr>
          <a:lstStyle/>
          <a:p>
            <a:pPr lvl="0"/>
            <a:r>
              <a:rPr lang="de-DE" sz="2400" b="1" dirty="0" smtClean="0">
                <a:solidFill>
                  <a:schemeClr val="accent3">
                    <a:lumMod val="50000"/>
                  </a:schemeClr>
                </a:solidFill>
                <a:latin typeface="Microsoft New Tai Lue" panose="020B0502040204020203" pitchFamily="34" charset="0"/>
                <a:cs typeface="Microsoft New Tai Lue" panose="020B0502040204020203" pitchFamily="34" charset="0"/>
              </a:rPr>
              <a:t>Das Ziel </a:t>
            </a:r>
            <a:r>
              <a:rPr lang="de-DE" sz="2400" b="1" dirty="0">
                <a:solidFill>
                  <a:schemeClr val="accent3">
                    <a:lumMod val="50000"/>
                  </a:schemeClr>
                </a:solidFill>
                <a:latin typeface="Microsoft New Tai Lue" panose="020B0502040204020203" pitchFamily="34" charset="0"/>
                <a:cs typeface="Microsoft New Tai Lue" panose="020B0502040204020203" pitchFamily="34" charset="0"/>
              </a:rPr>
              <a:t>ist eine Anschlussperspektive nach der Schule und die  Vermeidung von </a:t>
            </a:r>
            <a:r>
              <a:rPr lang="de-DE" sz="2400" b="1" dirty="0" smtClean="0">
                <a:solidFill>
                  <a:schemeClr val="accent3">
                    <a:lumMod val="50000"/>
                  </a:schemeClr>
                </a:solidFill>
                <a:latin typeface="Microsoft New Tai Lue" panose="020B0502040204020203" pitchFamily="34" charset="0"/>
                <a:cs typeface="Microsoft New Tai Lue" panose="020B0502040204020203" pitchFamily="34" charset="0"/>
              </a:rPr>
              <a:t>Warteschleifen!</a:t>
            </a:r>
            <a:endParaRPr lang="de-DE" sz="2400" b="1" dirty="0">
              <a:solidFill>
                <a:schemeClr val="accent3">
                  <a:lumMod val="50000"/>
                </a:schemeClr>
              </a:solidFill>
              <a:latin typeface="Microsoft New Tai Lue" panose="020B0502040204020203" pitchFamily="34" charset="0"/>
              <a:cs typeface="Microsoft New Tai Lue" panose="020B0502040204020203" pitchFamily="34" charset="0"/>
            </a:endParaRPr>
          </a:p>
        </p:txBody>
      </p:sp>
      <p:sp>
        <p:nvSpPr>
          <p:cNvPr id="8" name="Datumsplatzhalt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9" name="Foliennummernplatzhalt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BDC07F-FB00-413F-9998-195D2EA7D2CC}" type="slidenum">
              <a:rPr lang="de-DE" smtClean="0"/>
              <a:pPr/>
              <a:t>2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1892263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de-DE" dirty="0" smtClean="0"/>
              <a:t>Wer </a:t>
            </a:r>
            <a:r>
              <a:rPr lang="de-DE" smtClean="0"/>
              <a:t>in Wuppertal mitmacht</a:t>
            </a:r>
            <a:endParaRPr lang="de-DE" dirty="0"/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251520" y="1052736"/>
            <a:ext cx="8640960" cy="5112568"/>
          </a:xfrm>
        </p:spPr>
        <p:txBody>
          <a:bodyPr/>
          <a:lstStyle/>
          <a:p>
            <a:endParaRPr lang="de-DE" dirty="0">
              <a:solidFill>
                <a:srgbClr val="336600"/>
              </a:solidFill>
            </a:endParaRPr>
          </a:p>
        </p:txBody>
      </p:sp>
      <p:graphicFrame>
        <p:nvGraphicFramePr>
          <p:cNvPr id="7" name="Diagramm 6"/>
          <p:cNvGraphicFramePr/>
          <p:nvPr>
            <p:extLst/>
          </p:nvPr>
        </p:nvGraphicFramePr>
        <p:xfrm>
          <a:off x="415040" y="1196752"/>
          <a:ext cx="8265969" cy="451442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8" name="Textfeld 7"/>
          <p:cNvSpPr txBox="1"/>
          <p:nvPr/>
        </p:nvSpPr>
        <p:spPr>
          <a:xfrm>
            <a:off x="415040" y="5711173"/>
            <a:ext cx="777686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2400" b="1" dirty="0">
                <a:solidFill>
                  <a:srgbClr val="336600"/>
                </a:solidFill>
              </a:rPr>
              <a:t>b</a:t>
            </a:r>
            <a:r>
              <a:rPr lang="de-DE" sz="2400" b="1" dirty="0" smtClean="0">
                <a:solidFill>
                  <a:srgbClr val="336600"/>
                </a:solidFill>
              </a:rPr>
              <a:t>eauftragt Kommunale </a:t>
            </a:r>
            <a:r>
              <a:rPr lang="de-DE" sz="2400" b="1" dirty="0">
                <a:solidFill>
                  <a:srgbClr val="336600"/>
                </a:solidFill>
              </a:rPr>
              <a:t>K</a:t>
            </a:r>
            <a:r>
              <a:rPr lang="de-DE" sz="2400" b="1" dirty="0" smtClean="0">
                <a:solidFill>
                  <a:srgbClr val="336600"/>
                </a:solidFill>
              </a:rPr>
              <a:t>oordinierungsstelle  (KoKo)</a:t>
            </a:r>
          </a:p>
        </p:txBody>
      </p:sp>
    </p:spTree>
    <p:extLst>
      <p:ext uri="{BB962C8B-B14F-4D97-AF65-F5344CB8AC3E}">
        <p14:creationId xmlns:p14="http://schemas.microsoft.com/office/powerpoint/2010/main" val="804223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267796" y="584627"/>
            <a:ext cx="8640960" cy="45719"/>
          </a:xfrm>
        </p:spPr>
        <p:txBody>
          <a:bodyPr/>
          <a:lstStyle/>
          <a:p>
            <a:endParaRPr lang="de-DE" dirty="0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dirty="0" smtClean="0"/>
              <a:t>April 2019</a:t>
            </a:r>
            <a:endParaRPr lang="de-DE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dirty="0" smtClean="0"/>
              <a:t>Kommunale Koordinierung  Wuppertal</a:t>
            </a: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BDC07F-FB00-413F-9998-195D2EA7D2CC}" type="slidenum">
              <a:rPr lang="de-DE" smtClean="0"/>
              <a:pPr/>
              <a:t>4</a:t>
            </a:fld>
            <a:endParaRPr lang="de-DE"/>
          </a:p>
        </p:txBody>
      </p:sp>
      <p:sp>
        <p:nvSpPr>
          <p:cNvPr id="7" name="Rechteck 6"/>
          <p:cNvSpPr/>
          <p:nvPr/>
        </p:nvSpPr>
        <p:spPr>
          <a:xfrm>
            <a:off x="156004" y="548680"/>
            <a:ext cx="1800000" cy="565813"/>
          </a:xfrm>
          <a:prstGeom prst="rect">
            <a:avLst/>
          </a:prstGeom>
          <a:solidFill>
            <a:srgbClr val="92D05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600" dirty="0" smtClean="0"/>
          </a:p>
          <a:p>
            <a:pPr algn="ctr"/>
            <a:r>
              <a:rPr lang="de-DE" sz="1600" b="1" dirty="0" smtClean="0"/>
              <a:t>Jahrgangsstufe </a:t>
            </a:r>
            <a:r>
              <a:rPr lang="de-DE" sz="1600" b="1" dirty="0" smtClean="0">
                <a:solidFill>
                  <a:schemeClr val="bg1"/>
                </a:solidFill>
              </a:rPr>
              <a:t>8 </a:t>
            </a:r>
          </a:p>
          <a:p>
            <a:pPr algn="ctr"/>
            <a:r>
              <a:rPr lang="de-DE" sz="1600" dirty="0" smtClean="0">
                <a:solidFill>
                  <a:schemeClr val="bg1"/>
                </a:solidFill>
              </a:rPr>
              <a:t> </a:t>
            </a:r>
            <a:endParaRPr lang="de-DE" sz="1600" dirty="0"/>
          </a:p>
        </p:txBody>
      </p:sp>
      <p:sp>
        <p:nvSpPr>
          <p:cNvPr id="11" name="Untertitel 10"/>
          <p:cNvSpPr>
            <a:spLocks noGrp="1"/>
          </p:cNvSpPr>
          <p:nvPr>
            <p:ph type="subTitle" idx="1"/>
          </p:nvPr>
        </p:nvSpPr>
        <p:spPr>
          <a:xfrm>
            <a:off x="1909415" y="552068"/>
            <a:ext cx="1800000" cy="562426"/>
          </a:xfrm>
          <a:prstGeom prst="rect">
            <a:avLst/>
          </a:prstGeom>
          <a:solidFill>
            <a:srgbClr val="92D05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600" b="1" dirty="0">
                <a:solidFill>
                  <a:schemeClr val="lt1"/>
                </a:solidFill>
              </a:rPr>
              <a:t>Jahrgangsstufe </a:t>
            </a:r>
            <a:r>
              <a:rPr lang="de-DE" sz="1600" b="1" dirty="0" smtClean="0">
                <a:solidFill>
                  <a:schemeClr val="lt1"/>
                </a:solidFill>
              </a:rPr>
              <a:t>9</a:t>
            </a:r>
            <a:endParaRPr lang="de-DE" sz="1600" b="1" dirty="0">
              <a:solidFill>
                <a:schemeClr val="lt1"/>
              </a:solidFill>
            </a:endParaRPr>
          </a:p>
        </p:txBody>
      </p:sp>
      <p:sp>
        <p:nvSpPr>
          <p:cNvPr id="12" name="Untertitel 10"/>
          <p:cNvSpPr txBox="1">
            <a:spLocks/>
          </p:cNvSpPr>
          <p:nvPr/>
        </p:nvSpPr>
        <p:spPr>
          <a:xfrm>
            <a:off x="3635896" y="548103"/>
            <a:ext cx="1800000" cy="566391"/>
          </a:xfrm>
          <a:prstGeom prst="rect">
            <a:avLst/>
          </a:prstGeom>
          <a:solidFill>
            <a:srgbClr val="92D050"/>
          </a:solidFill>
          <a:ln w="25400" cap="flat" cmpd="sng" algn="ctr">
            <a:solidFill>
              <a:schemeClr val="bg1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tlCol="0" anchor="ctr"/>
          <a:lstStyle>
            <a:lvl1pPr marL="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ts val="0"/>
              </a:spcBef>
              <a:buFont typeface="Arial" panose="020B0604020202020204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de-DE" sz="1600" b="1" dirty="0">
                <a:solidFill>
                  <a:schemeClr val="lt1"/>
                </a:solidFill>
              </a:rPr>
              <a:t>Jahrgangsstufe </a:t>
            </a:r>
            <a:r>
              <a:rPr lang="de-DE" sz="1600" b="1" dirty="0" smtClean="0">
                <a:solidFill>
                  <a:schemeClr val="lt1"/>
                </a:solidFill>
              </a:rPr>
              <a:t>10</a:t>
            </a:r>
            <a:endParaRPr lang="de-DE" sz="1600" b="1" dirty="0">
              <a:solidFill>
                <a:schemeClr val="lt1"/>
              </a:solidFill>
            </a:endParaRPr>
          </a:p>
        </p:txBody>
      </p:sp>
      <p:sp>
        <p:nvSpPr>
          <p:cNvPr id="13" name="Textfeld 12"/>
          <p:cNvSpPr txBox="1">
            <a:spLocks noChangeAspect="1"/>
          </p:cNvSpPr>
          <p:nvPr/>
        </p:nvSpPr>
        <p:spPr>
          <a:xfrm>
            <a:off x="163938" y="1455317"/>
            <a:ext cx="965808" cy="738664"/>
          </a:xfrm>
          <a:prstGeom prst="rect">
            <a:avLst/>
          </a:prstGeom>
          <a:solidFill>
            <a:srgbClr val="FFFF99"/>
          </a:solidFill>
          <a:ln>
            <a:solidFill>
              <a:srgbClr val="3366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de-DE" sz="1400" b="1" dirty="0" smtClean="0">
                <a:solidFill>
                  <a:srgbClr val="336600"/>
                </a:solidFill>
              </a:rPr>
              <a:t>Potenzial-analyse</a:t>
            </a:r>
          </a:p>
          <a:p>
            <a:pPr algn="ctr"/>
            <a:r>
              <a:rPr lang="de-DE" sz="1400" b="1" dirty="0" smtClean="0">
                <a:solidFill>
                  <a:srgbClr val="336600"/>
                </a:solidFill>
              </a:rPr>
              <a:t> 1 Tag </a:t>
            </a:r>
          </a:p>
        </p:txBody>
      </p:sp>
      <p:sp>
        <p:nvSpPr>
          <p:cNvPr id="14" name="Textfeld 13"/>
          <p:cNvSpPr txBox="1"/>
          <p:nvPr/>
        </p:nvSpPr>
        <p:spPr>
          <a:xfrm>
            <a:off x="163806" y="2202346"/>
            <a:ext cx="965940" cy="1600438"/>
          </a:xfrm>
          <a:prstGeom prst="rect">
            <a:avLst/>
          </a:prstGeom>
          <a:solidFill>
            <a:srgbClr val="FFC000"/>
          </a:solidFill>
          <a:ln>
            <a:solidFill>
              <a:srgbClr val="3366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de-DE" sz="1400" b="1" dirty="0" smtClean="0">
                <a:solidFill>
                  <a:srgbClr val="336600"/>
                </a:solidFill>
              </a:rPr>
              <a:t>Potenzial-analyse </a:t>
            </a:r>
          </a:p>
          <a:p>
            <a:pPr algn="ctr"/>
            <a:r>
              <a:rPr lang="de-DE" sz="1400" b="1" dirty="0" smtClean="0">
                <a:solidFill>
                  <a:srgbClr val="336600"/>
                </a:solidFill>
              </a:rPr>
              <a:t>2 Tage für Förder-schüler optional </a:t>
            </a:r>
            <a:r>
              <a:rPr lang="de-DE" sz="1400" b="1" dirty="0" err="1" smtClean="0">
                <a:solidFill>
                  <a:srgbClr val="336600"/>
                </a:solidFill>
              </a:rPr>
              <a:t>SuS</a:t>
            </a:r>
            <a:r>
              <a:rPr lang="de-DE" sz="1400" b="1" dirty="0" smtClean="0">
                <a:solidFill>
                  <a:srgbClr val="336600"/>
                </a:solidFill>
              </a:rPr>
              <a:t> im GL</a:t>
            </a:r>
          </a:p>
        </p:txBody>
      </p:sp>
      <p:sp>
        <p:nvSpPr>
          <p:cNvPr id="15" name="Textfeld 14"/>
          <p:cNvSpPr txBox="1"/>
          <p:nvPr/>
        </p:nvSpPr>
        <p:spPr>
          <a:xfrm>
            <a:off x="1135611" y="1455317"/>
            <a:ext cx="772465" cy="1384995"/>
          </a:xfrm>
          <a:prstGeom prst="rect">
            <a:avLst/>
          </a:prstGeom>
          <a:solidFill>
            <a:srgbClr val="FFFF99"/>
          </a:solidFill>
          <a:ln>
            <a:solidFill>
              <a:srgbClr val="3366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de-DE" sz="1400" b="1" dirty="0" smtClean="0">
                <a:solidFill>
                  <a:srgbClr val="336600"/>
                </a:solidFill>
              </a:rPr>
              <a:t>Berufs-feld-</a:t>
            </a:r>
            <a:r>
              <a:rPr lang="de-DE" sz="1400" b="1" dirty="0" err="1" smtClean="0">
                <a:solidFill>
                  <a:srgbClr val="336600"/>
                </a:solidFill>
              </a:rPr>
              <a:t>erkun</a:t>
            </a:r>
            <a:r>
              <a:rPr lang="de-DE" sz="1400" b="1" dirty="0" smtClean="0">
                <a:solidFill>
                  <a:srgbClr val="336600"/>
                </a:solidFill>
              </a:rPr>
              <a:t>-dung</a:t>
            </a:r>
          </a:p>
          <a:p>
            <a:pPr algn="ctr"/>
            <a:r>
              <a:rPr lang="de-DE" sz="1400" b="1" dirty="0">
                <a:solidFill>
                  <a:srgbClr val="336600"/>
                </a:solidFill>
              </a:rPr>
              <a:t>i</a:t>
            </a:r>
            <a:r>
              <a:rPr lang="de-DE" sz="1400" b="1" dirty="0" smtClean="0">
                <a:solidFill>
                  <a:srgbClr val="336600"/>
                </a:solidFill>
              </a:rPr>
              <a:t>m Betrieb</a:t>
            </a:r>
          </a:p>
        </p:txBody>
      </p:sp>
      <p:sp>
        <p:nvSpPr>
          <p:cNvPr id="17" name="Textfeld 16"/>
          <p:cNvSpPr txBox="1"/>
          <p:nvPr/>
        </p:nvSpPr>
        <p:spPr>
          <a:xfrm>
            <a:off x="1901944" y="1458026"/>
            <a:ext cx="3462144" cy="307777"/>
          </a:xfrm>
          <a:prstGeom prst="rect">
            <a:avLst/>
          </a:prstGeom>
          <a:solidFill>
            <a:srgbClr val="FFFF99"/>
          </a:solidFill>
          <a:ln>
            <a:solidFill>
              <a:srgbClr val="3366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de-DE" sz="1400" b="1" dirty="0" smtClean="0">
                <a:solidFill>
                  <a:srgbClr val="336600"/>
                </a:solidFill>
              </a:rPr>
              <a:t>Schülerpraktikum</a:t>
            </a:r>
          </a:p>
        </p:txBody>
      </p:sp>
      <p:sp>
        <p:nvSpPr>
          <p:cNvPr id="22" name="Textfeld 21"/>
          <p:cNvSpPr txBox="1"/>
          <p:nvPr/>
        </p:nvSpPr>
        <p:spPr>
          <a:xfrm>
            <a:off x="1894987" y="1775755"/>
            <a:ext cx="3464967" cy="307777"/>
          </a:xfrm>
          <a:prstGeom prst="rect">
            <a:avLst/>
          </a:prstGeom>
          <a:solidFill>
            <a:srgbClr val="FFC000"/>
          </a:solidFill>
          <a:ln w="6350">
            <a:solidFill>
              <a:srgbClr val="3366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de-DE" sz="1400" b="1" dirty="0" smtClean="0">
                <a:solidFill>
                  <a:srgbClr val="336600"/>
                </a:solidFill>
              </a:rPr>
              <a:t>Praxiskurse</a:t>
            </a:r>
            <a:endParaRPr lang="de-DE" sz="1400" b="1" dirty="0" smtClean="0">
              <a:solidFill>
                <a:srgbClr val="0070C0"/>
              </a:solidFill>
            </a:endParaRPr>
          </a:p>
        </p:txBody>
      </p:sp>
      <p:sp>
        <p:nvSpPr>
          <p:cNvPr id="23" name="Textfeld 22"/>
          <p:cNvSpPr txBox="1"/>
          <p:nvPr/>
        </p:nvSpPr>
        <p:spPr>
          <a:xfrm>
            <a:off x="1909415" y="2089027"/>
            <a:ext cx="3457857" cy="307777"/>
          </a:xfrm>
          <a:prstGeom prst="rect">
            <a:avLst/>
          </a:prstGeom>
          <a:solidFill>
            <a:srgbClr val="FFC000"/>
          </a:solidFill>
          <a:ln>
            <a:solidFill>
              <a:srgbClr val="3366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de-DE" sz="1400" b="1" dirty="0" smtClean="0">
                <a:solidFill>
                  <a:srgbClr val="336600"/>
                </a:solidFill>
              </a:rPr>
              <a:t>Langzeitpraktikum</a:t>
            </a:r>
          </a:p>
        </p:txBody>
      </p:sp>
      <p:sp>
        <p:nvSpPr>
          <p:cNvPr id="24" name="Textfeld 23"/>
          <p:cNvSpPr txBox="1"/>
          <p:nvPr/>
        </p:nvSpPr>
        <p:spPr>
          <a:xfrm>
            <a:off x="2627784" y="2381979"/>
            <a:ext cx="1016499" cy="954107"/>
          </a:xfrm>
          <a:prstGeom prst="rect">
            <a:avLst/>
          </a:prstGeom>
          <a:solidFill>
            <a:srgbClr val="FFFF99"/>
          </a:solidFill>
          <a:ln>
            <a:solidFill>
              <a:srgbClr val="3366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de-DE" sz="1400" b="1" dirty="0" smtClean="0">
                <a:solidFill>
                  <a:srgbClr val="336600"/>
                </a:solidFill>
              </a:rPr>
              <a:t>Anschluss- verein-</a:t>
            </a:r>
            <a:r>
              <a:rPr lang="de-DE" sz="1400" b="1" dirty="0" err="1" smtClean="0">
                <a:solidFill>
                  <a:srgbClr val="336600"/>
                </a:solidFill>
              </a:rPr>
              <a:t>barung</a:t>
            </a:r>
            <a:r>
              <a:rPr lang="de-DE" sz="1400" b="1" dirty="0" smtClean="0">
                <a:solidFill>
                  <a:srgbClr val="336600"/>
                </a:solidFill>
              </a:rPr>
              <a:t> /</a:t>
            </a:r>
          </a:p>
          <a:p>
            <a:pPr algn="ctr"/>
            <a:r>
              <a:rPr lang="de-DE" sz="1400" b="1" dirty="0" err="1" smtClean="0">
                <a:solidFill>
                  <a:srgbClr val="336600"/>
                </a:solidFill>
              </a:rPr>
              <a:t>EcKo</a:t>
            </a:r>
            <a:endParaRPr lang="de-DE" sz="1400" b="1" dirty="0" smtClean="0">
              <a:solidFill>
                <a:srgbClr val="336600"/>
              </a:solidFill>
            </a:endParaRPr>
          </a:p>
        </p:txBody>
      </p:sp>
      <p:sp>
        <p:nvSpPr>
          <p:cNvPr id="25" name="Textfeld 24"/>
          <p:cNvSpPr txBox="1"/>
          <p:nvPr/>
        </p:nvSpPr>
        <p:spPr>
          <a:xfrm>
            <a:off x="1138288" y="2841123"/>
            <a:ext cx="749275" cy="1815882"/>
          </a:xfrm>
          <a:prstGeom prst="rect">
            <a:avLst/>
          </a:prstGeom>
          <a:solidFill>
            <a:srgbClr val="FFC000"/>
          </a:solidFill>
          <a:ln>
            <a:solidFill>
              <a:srgbClr val="3366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de-DE" sz="1400" b="1" dirty="0" smtClean="0">
                <a:solidFill>
                  <a:srgbClr val="336600"/>
                </a:solidFill>
              </a:rPr>
              <a:t>Berufs-feld-</a:t>
            </a:r>
            <a:r>
              <a:rPr lang="de-DE" sz="1400" b="1" dirty="0" err="1" smtClean="0">
                <a:solidFill>
                  <a:srgbClr val="336600"/>
                </a:solidFill>
              </a:rPr>
              <a:t>erkun</a:t>
            </a:r>
            <a:r>
              <a:rPr lang="de-DE" sz="1400" b="1" dirty="0" smtClean="0">
                <a:solidFill>
                  <a:srgbClr val="336600"/>
                </a:solidFill>
              </a:rPr>
              <a:t>-dung bei Trägern</a:t>
            </a:r>
            <a:br>
              <a:rPr lang="de-DE" sz="1400" b="1" dirty="0" smtClean="0">
                <a:solidFill>
                  <a:srgbClr val="336600"/>
                </a:solidFill>
              </a:rPr>
            </a:br>
            <a:endParaRPr lang="de-DE" sz="1400" b="1" dirty="0" smtClean="0">
              <a:solidFill>
                <a:srgbClr val="336600"/>
              </a:solidFill>
            </a:endParaRPr>
          </a:p>
          <a:p>
            <a:pPr algn="ctr"/>
            <a:endParaRPr lang="de-DE" sz="1400" b="1" dirty="0" smtClean="0">
              <a:solidFill>
                <a:srgbClr val="336600"/>
              </a:solidFill>
            </a:endParaRPr>
          </a:p>
        </p:txBody>
      </p:sp>
      <p:sp>
        <p:nvSpPr>
          <p:cNvPr id="26" name="Textfeld 25"/>
          <p:cNvSpPr txBox="1"/>
          <p:nvPr/>
        </p:nvSpPr>
        <p:spPr>
          <a:xfrm>
            <a:off x="3649647" y="2388534"/>
            <a:ext cx="1721912" cy="954107"/>
          </a:xfrm>
          <a:prstGeom prst="rect">
            <a:avLst/>
          </a:prstGeom>
          <a:solidFill>
            <a:srgbClr val="FFFF99"/>
          </a:solidFill>
          <a:ln>
            <a:solidFill>
              <a:srgbClr val="3366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de-DE" sz="1400" b="1" dirty="0">
                <a:solidFill>
                  <a:srgbClr val="336600"/>
                </a:solidFill>
              </a:rPr>
              <a:t>K</a:t>
            </a:r>
            <a:r>
              <a:rPr lang="de-DE" sz="1400" b="1" dirty="0" smtClean="0">
                <a:solidFill>
                  <a:srgbClr val="336600"/>
                </a:solidFill>
              </a:rPr>
              <a:t>oordinierte  Übergangs-gestaltung für  Abschlussklassen</a:t>
            </a:r>
          </a:p>
        </p:txBody>
      </p:sp>
      <p:sp>
        <p:nvSpPr>
          <p:cNvPr id="27" name="Textfeld 26"/>
          <p:cNvSpPr txBox="1"/>
          <p:nvPr/>
        </p:nvSpPr>
        <p:spPr>
          <a:xfrm>
            <a:off x="169804" y="1138074"/>
            <a:ext cx="8786301" cy="338554"/>
          </a:xfrm>
          <a:prstGeom prst="rect">
            <a:avLst/>
          </a:prstGeom>
          <a:solidFill>
            <a:srgbClr val="FF0000"/>
          </a:solidFill>
          <a:ln>
            <a:solidFill>
              <a:srgbClr val="3366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de-DE" sz="1600" b="1" dirty="0" smtClean="0">
                <a:solidFill>
                  <a:srgbClr val="336600"/>
                </a:solidFill>
              </a:rPr>
              <a:t>Curriculum, Berufswahlpass, halbjährliche Beratung</a:t>
            </a:r>
          </a:p>
        </p:txBody>
      </p:sp>
      <p:sp>
        <p:nvSpPr>
          <p:cNvPr id="38" name="Textfeld 37"/>
          <p:cNvSpPr txBox="1"/>
          <p:nvPr/>
        </p:nvSpPr>
        <p:spPr>
          <a:xfrm>
            <a:off x="5369393" y="1480551"/>
            <a:ext cx="1785406" cy="52322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rgbClr val="3366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de-DE" sz="1400" b="1" dirty="0" smtClean="0">
                <a:solidFill>
                  <a:srgbClr val="336600"/>
                </a:solidFill>
              </a:rPr>
              <a:t>Workshop Standortbestimmung </a:t>
            </a:r>
          </a:p>
        </p:txBody>
      </p:sp>
      <p:sp>
        <p:nvSpPr>
          <p:cNvPr id="39" name="Untertitel 10"/>
          <p:cNvSpPr txBox="1">
            <a:spLocks/>
          </p:cNvSpPr>
          <p:nvPr/>
        </p:nvSpPr>
        <p:spPr>
          <a:xfrm>
            <a:off x="7156105" y="548680"/>
            <a:ext cx="1800000" cy="566391"/>
          </a:xfrm>
          <a:prstGeom prst="rect">
            <a:avLst/>
          </a:prstGeom>
          <a:solidFill>
            <a:srgbClr val="92D050"/>
          </a:solidFill>
          <a:ln w="25400" cap="flat" cmpd="sng" algn="ctr">
            <a:solidFill>
              <a:schemeClr val="bg1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tlCol="0" anchor="ctr"/>
          <a:lstStyle>
            <a:lvl1pPr marL="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ts val="0"/>
              </a:spcBef>
              <a:buFont typeface="Arial" panose="020B0604020202020204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de-DE" sz="1600" b="1" dirty="0" smtClean="0">
                <a:solidFill>
                  <a:schemeClr val="lt1"/>
                </a:solidFill>
              </a:rPr>
              <a:t>Q1 und Q2</a:t>
            </a:r>
            <a:endParaRPr lang="de-DE" sz="1600" b="1" dirty="0">
              <a:solidFill>
                <a:schemeClr val="lt1"/>
              </a:solidFill>
            </a:endParaRPr>
          </a:p>
        </p:txBody>
      </p:sp>
      <p:sp>
        <p:nvSpPr>
          <p:cNvPr id="40" name="Textfeld 39"/>
          <p:cNvSpPr txBox="1"/>
          <p:nvPr/>
        </p:nvSpPr>
        <p:spPr>
          <a:xfrm>
            <a:off x="7163342" y="3797048"/>
            <a:ext cx="1792763" cy="52322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rgbClr val="3366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de-DE" sz="1400" b="1" dirty="0" smtClean="0">
                <a:solidFill>
                  <a:srgbClr val="336600"/>
                </a:solidFill>
              </a:rPr>
              <a:t>Koordinierte  Übergangsgestaltung</a:t>
            </a:r>
          </a:p>
        </p:txBody>
      </p:sp>
      <p:sp>
        <p:nvSpPr>
          <p:cNvPr id="41" name="Textfeld 40"/>
          <p:cNvSpPr txBox="1"/>
          <p:nvPr/>
        </p:nvSpPr>
        <p:spPr>
          <a:xfrm>
            <a:off x="7164085" y="1471584"/>
            <a:ext cx="1784815" cy="52322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rgbClr val="3366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de-DE" sz="1400" b="1" dirty="0" smtClean="0">
                <a:solidFill>
                  <a:srgbClr val="336600"/>
                </a:solidFill>
              </a:rPr>
              <a:t>Praxiselemente Sek II in Uni oder Betrieb</a:t>
            </a:r>
          </a:p>
        </p:txBody>
      </p:sp>
      <p:sp>
        <p:nvSpPr>
          <p:cNvPr id="42" name="Textfeld 41"/>
          <p:cNvSpPr txBox="1"/>
          <p:nvPr/>
        </p:nvSpPr>
        <p:spPr>
          <a:xfrm>
            <a:off x="7154799" y="2524494"/>
            <a:ext cx="1794959" cy="738664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rgbClr val="3366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de-DE" sz="1400" b="1" dirty="0" smtClean="0">
                <a:solidFill>
                  <a:srgbClr val="336600"/>
                </a:solidFill>
              </a:rPr>
              <a:t>Workshop Entscheidungs-kompetenz II</a:t>
            </a:r>
          </a:p>
        </p:txBody>
      </p:sp>
      <p:sp>
        <p:nvSpPr>
          <p:cNvPr id="43" name="Textfeld 42"/>
          <p:cNvSpPr txBox="1"/>
          <p:nvPr/>
        </p:nvSpPr>
        <p:spPr>
          <a:xfrm>
            <a:off x="7164085" y="1994341"/>
            <a:ext cx="1783477" cy="52322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rgbClr val="3366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de-DE" sz="1400" b="1" dirty="0" err="1" smtClean="0">
                <a:solidFill>
                  <a:srgbClr val="336600"/>
                </a:solidFill>
              </a:rPr>
              <a:t>Selfassessmenttool</a:t>
            </a:r>
            <a:endParaRPr lang="de-DE" sz="1400" b="1" dirty="0" smtClean="0">
              <a:solidFill>
                <a:srgbClr val="336600"/>
              </a:solidFill>
            </a:endParaRPr>
          </a:p>
          <a:p>
            <a:pPr algn="ctr"/>
            <a:endParaRPr lang="de-DE" sz="1400" b="1" dirty="0" smtClean="0">
              <a:solidFill>
                <a:srgbClr val="336600"/>
              </a:solidFill>
            </a:endParaRPr>
          </a:p>
        </p:txBody>
      </p:sp>
      <p:sp>
        <p:nvSpPr>
          <p:cNvPr id="44" name="Textfeld 43"/>
          <p:cNvSpPr txBox="1"/>
          <p:nvPr/>
        </p:nvSpPr>
        <p:spPr>
          <a:xfrm>
            <a:off x="3649648" y="3342641"/>
            <a:ext cx="1721758" cy="1384995"/>
          </a:xfrm>
          <a:prstGeom prst="rect">
            <a:avLst/>
          </a:prstGeom>
          <a:solidFill>
            <a:srgbClr val="FFC000"/>
          </a:solidFill>
          <a:ln>
            <a:solidFill>
              <a:srgbClr val="3366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de-DE" sz="1400" b="1" dirty="0">
                <a:solidFill>
                  <a:srgbClr val="336600"/>
                </a:solidFill>
              </a:rPr>
              <a:t>S</a:t>
            </a:r>
            <a:r>
              <a:rPr lang="de-DE" sz="1400" b="1" dirty="0" smtClean="0">
                <a:solidFill>
                  <a:srgbClr val="336600"/>
                </a:solidFill>
              </a:rPr>
              <a:t>prachreduzierte Potenzialanalyse +</a:t>
            </a:r>
          </a:p>
          <a:p>
            <a:pPr algn="ctr"/>
            <a:r>
              <a:rPr lang="de-DE" sz="1400" b="1" dirty="0" smtClean="0">
                <a:solidFill>
                  <a:srgbClr val="336600"/>
                </a:solidFill>
              </a:rPr>
              <a:t>Berufsfelder-</a:t>
            </a:r>
            <a:r>
              <a:rPr lang="de-DE" sz="1400" b="1" dirty="0" err="1" smtClean="0">
                <a:solidFill>
                  <a:srgbClr val="336600"/>
                </a:solidFill>
              </a:rPr>
              <a:t>kundung</a:t>
            </a:r>
            <a:r>
              <a:rPr lang="de-DE" sz="1400" b="1" dirty="0" smtClean="0">
                <a:solidFill>
                  <a:srgbClr val="336600"/>
                </a:solidFill>
              </a:rPr>
              <a:t> + Praxiskurse für </a:t>
            </a:r>
            <a:r>
              <a:rPr lang="de-DE" sz="1400" b="1" dirty="0">
                <a:solidFill>
                  <a:srgbClr val="336600"/>
                </a:solidFill>
              </a:rPr>
              <a:t>N</a:t>
            </a:r>
            <a:r>
              <a:rPr lang="de-DE" sz="1400" b="1" dirty="0" smtClean="0">
                <a:solidFill>
                  <a:srgbClr val="336600"/>
                </a:solidFill>
              </a:rPr>
              <a:t>euzugewanderte </a:t>
            </a:r>
          </a:p>
        </p:txBody>
      </p:sp>
      <p:sp>
        <p:nvSpPr>
          <p:cNvPr id="46" name="Textfeld 45"/>
          <p:cNvSpPr txBox="1"/>
          <p:nvPr/>
        </p:nvSpPr>
        <p:spPr>
          <a:xfrm>
            <a:off x="7154800" y="3269331"/>
            <a:ext cx="1792762" cy="52322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rgbClr val="3366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de-DE" sz="1400" b="1" dirty="0" smtClean="0">
                <a:solidFill>
                  <a:srgbClr val="336600"/>
                </a:solidFill>
              </a:rPr>
              <a:t>Anschlussverein-</a:t>
            </a:r>
            <a:r>
              <a:rPr lang="de-DE" sz="1400" b="1" dirty="0" err="1" smtClean="0">
                <a:solidFill>
                  <a:srgbClr val="336600"/>
                </a:solidFill>
              </a:rPr>
              <a:t>barung</a:t>
            </a:r>
            <a:r>
              <a:rPr lang="de-DE" sz="1400" b="1" dirty="0" smtClean="0">
                <a:solidFill>
                  <a:srgbClr val="336600"/>
                </a:solidFill>
              </a:rPr>
              <a:t>/</a:t>
            </a:r>
            <a:r>
              <a:rPr lang="de-DE" sz="1400" b="1" dirty="0" err="1" smtClean="0">
                <a:solidFill>
                  <a:srgbClr val="336600"/>
                </a:solidFill>
              </a:rPr>
              <a:t>EcKo</a:t>
            </a:r>
            <a:endParaRPr lang="de-DE" sz="1400" b="1" dirty="0">
              <a:solidFill>
                <a:srgbClr val="336600"/>
              </a:solidFill>
            </a:endParaRPr>
          </a:p>
        </p:txBody>
      </p:sp>
      <p:sp>
        <p:nvSpPr>
          <p:cNvPr id="28" name="Untertitel 10"/>
          <p:cNvSpPr txBox="1">
            <a:spLocks/>
          </p:cNvSpPr>
          <p:nvPr/>
        </p:nvSpPr>
        <p:spPr>
          <a:xfrm>
            <a:off x="5364088" y="548680"/>
            <a:ext cx="1800000" cy="566391"/>
          </a:xfrm>
          <a:prstGeom prst="rect">
            <a:avLst/>
          </a:prstGeom>
          <a:solidFill>
            <a:srgbClr val="92D050"/>
          </a:solidFill>
          <a:ln w="25400" cap="flat" cmpd="sng" algn="ctr">
            <a:solidFill>
              <a:schemeClr val="bg1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tlCol="0" anchor="ctr"/>
          <a:lstStyle>
            <a:lvl1pPr marL="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ts val="0"/>
              </a:spcBef>
              <a:buFont typeface="Arial" panose="020B0604020202020204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de-DE" sz="1600" b="1" dirty="0">
                <a:solidFill>
                  <a:schemeClr val="lt1"/>
                </a:solidFill>
              </a:rPr>
              <a:t>Jahrgangsstufe </a:t>
            </a:r>
            <a:r>
              <a:rPr lang="de-DE" sz="1600" b="1" dirty="0" smtClean="0">
                <a:solidFill>
                  <a:schemeClr val="lt1"/>
                </a:solidFill>
              </a:rPr>
              <a:t>EF</a:t>
            </a:r>
            <a:endParaRPr lang="de-DE" sz="1600" b="1" dirty="0">
              <a:solidFill>
                <a:schemeClr val="lt1"/>
              </a:solidFill>
            </a:endParaRPr>
          </a:p>
        </p:txBody>
      </p:sp>
      <p:sp>
        <p:nvSpPr>
          <p:cNvPr id="29" name="Textfeld 28"/>
          <p:cNvSpPr txBox="1"/>
          <p:nvPr/>
        </p:nvSpPr>
        <p:spPr>
          <a:xfrm>
            <a:off x="5367272" y="2010704"/>
            <a:ext cx="1789495" cy="738664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rgbClr val="3366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de-DE" sz="1400" b="1" dirty="0" smtClean="0">
                <a:solidFill>
                  <a:srgbClr val="336600"/>
                </a:solidFill>
              </a:rPr>
              <a:t>Workshop Entscheidungs-kompetenz I </a:t>
            </a:r>
          </a:p>
        </p:txBody>
      </p:sp>
      <p:sp>
        <p:nvSpPr>
          <p:cNvPr id="30" name="Textfeld 29"/>
          <p:cNvSpPr txBox="1"/>
          <p:nvPr/>
        </p:nvSpPr>
        <p:spPr>
          <a:xfrm>
            <a:off x="156003" y="5929535"/>
            <a:ext cx="3839933" cy="307777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de-DE" sz="1400" b="1" dirty="0">
                <a:solidFill>
                  <a:srgbClr val="336600"/>
                </a:solidFill>
              </a:rPr>
              <a:t>Verpflichtendes Standardelemente </a:t>
            </a:r>
            <a:r>
              <a:rPr lang="de-DE" sz="1400" b="1" dirty="0" smtClean="0">
                <a:solidFill>
                  <a:srgbClr val="336600"/>
                </a:solidFill>
              </a:rPr>
              <a:t>Sek. II</a:t>
            </a:r>
          </a:p>
        </p:txBody>
      </p:sp>
      <p:sp>
        <p:nvSpPr>
          <p:cNvPr id="31" name="Textfeld 30"/>
          <p:cNvSpPr txBox="1"/>
          <p:nvPr/>
        </p:nvSpPr>
        <p:spPr>
          <a:xfrm>
            <a:off x="163806" y="5569495"/>
            <a:ext cx="3832130" cy="307777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r>
              <a:rPr lang="de-DE" sz="1400" b="1" dirty="0" smtClean="0">
                <a:solidFill>
                  <a:srgbClr val="336600"/>
                </a:solidFill>
              </a:rPr>
              <a:t>Standardelemente für ausgewählte </a:t>
            </a:r>
            <a:r>
              <a:rPr lang="de-DE" sz="1400" b="1" dirty="0" err="1" smtClean="0">
                <a:solidFill>
                  <a:srgbClr val="336600"/>
                </a:solidFill>
              </a:rPr>
              <a:t>SuS</a:t>
            </a:r>
            <a:r>
              <a:rPr lang="de-DE" sz="1400" b="1" dirty="0" smtClean="0">
                <a:solidFill>
                  <a:srgbClr val="336600"/>
                </a:solidFill>
              </a:rPr>
              <a:t> Sek. I</a:t>
            </a:r>
          </a:p>
        </p:txBody>
      </p:sp>
      <p:sp>
        <p:nvSpPr>
          <p:cNvPr id="32" name="Textfeld 31"/>
          <p:cNvSpPr txBox="1"/>
          <p:nvPr/>
        </p:nvSpPr>
        <p:spPr>
          <a:xfrm>
            <a:off x="156003" y="5209455"/>
            <a:ext cx="3839933" cy="307777"/>
          </a:xfrm>
          <a:prstGeom prst="rect">
            <a:avLst/>
          </a:prstGeom>
          <a:solidFill>
            <a:srgbClr val="FFFF99"/>
          </a:solidFill>
        </p:spPr>
        <p:txBody>
          <a:bodyPr wrap="square" rtlCol="0">
            <a:spAutoFit/>
          </a:bodyPr>
          <a:lstStyle/>
          <a:p>
            <a:r>
              <a:rPr lang="de-DE" sz="1400" b="1" dirty="0" smtClean="0">
                <a:solidFill>
                  <a:srgbClr val="336600"/>
                </a:solidFill>
              </a:rPr>
              <a:t>Verpflichtendes Standardelemente Sek. I</a:t>
            </a:r>
          </a:p>
        </p:txBody>
      </p:sp>
      <p:sp>
        <p:nvSpPr>
          <p:cNvPr id="33" name="Textfeld 32"/>
          <p:cNvSpPr txBox="1"/>
          <p:nvPr/>
        </p:nvSpPr>
        <p:spPr>
          <a:xfrm>
            <a:off x="156003" y="4849415"/>
            <a:ext cx="3839933" cy="307777"/>
          </a:xfrm>
          <a:prstGeom prst="rect">
            <a:avLst/>
          </a:prstGeom>
          <a:solidFill>
            <a:srgbClr val="FF0000"/>
          </a:solidFill>
        </p:spPr>
        <p:txBody>
          <a:bodyPr wrap="square" rtlCol="0">
            <a:spAutoFit/>
          </a:bodyPr>
          <a:lstStyle/>
          <a:p>
            <a:r>
              <a:rPr lang="de-DE" sz="1400" b="1" dirty="0" smtClean="0">
                <a:solidFill>
                  <a:srgbClr val="336600"/>
                </a:solidFill>
              </a:rPr>
              <a:t>Durchgehende Elemente ab 8.Jg. bis Abschluss</a:t>
            </a:r>
          </a:p>
        </p:txBody>
      </p:sp>
      <p:sp>
        <p:nvSpPr>
          <p:cNvPr id="34" name="Textfeld 33"/>
          <p:cNvSpPr txBox="1">
            <a:spLocks noChangeAspect="1"/>
          </p:cNvSpPr>
          <p:nvPr/>
        </p:nvSpPr>
        <p:spPr>
          <a:xfrm>
            <a:off x="156004" y="3802784"/>
            <a:ext cx="982131" cy="738664"/>
          </a:xfrm>
          <a:prstGeom prst="rect">
            <a:avLst/>
          </a:prstGeom>
          <a:solidFill>
            <a:srgbClr val="FFC000"/>
          </a:solidFill>
          <a:ln>
            <a:solidFill>
              <a:srgbClr val="3366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de-DE" sz="1400" b="1" dirty="0" smtClean="0">
                <a:solidFill>
                  <a:srgbClr val="336600"/>
                </a:solidFill>
              </a:rPr>
              <a:t>Potenzial-analyse  STAR</a:t>
            </a:r>
          </a:p>
        </p:txBody>
      </p:sp>
    </p:spTree>
    <p:extLst>
      <p:ext uri="{BB962C8B-B14F-4D97-AF65-F5344CB8AC3E}">
        <p14:creationId xmlns:p14="http://schemas.microsoft.com/office/powerpoint/2010/main" val="19620458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4" grpId="0" animBg="1"/>
      <p:bldP spid="15" grpId="0" animBg="1"/>
      <p:bldP spid="17" grpId="0" animBg="1"/>
      <p:bldP spid="22" grpId="0" animBg="1"/>
      <p:bldP spid="23" grpId="0" animBg="1"/>
      <p:bldP spid="24" grpId="0" animBg="1"/>
      <p:bldP spid="25" grpId="0" animBg="1"/>
      <p:bldP spid="26" grpId="0" animBg="1"/>
      <p:bldP spid="27" grpId="0" animBg="1"/>
      <p:bldP spid="38" grpId="0" animBg="1"/>
      <p:bldP spid="40" grpId="0" animBg="1"/>
      <p:bldP spid="41" grpId="0" animBg="1"/>
      <p:bldP spid="42" grpId="0" animBg="1"/>
      <p:bldP spid="43" grpId="0" animBg="1"/>
      <p:bldP spid="44" grpId="0" animBg="1"/>
      <p:bldP spid="46" grpId="0" animBg="1"/>
      <p:bldP spid="29" grpId="0" animBg="1"/>
      <p:bldP spid="30" grpId="0" animBg="1"/>
      <p:bldP spid="31" grpId="0" animBg="1"/>
      <p:bldP spid="32" grpId="0" animBg="1"/>
      <p:bldP spid="33" grpId="0" animBg="1"/>
      <p:bldP spid="34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267796" y="584627"/>
            <a:ext cx="8640960" cy="45719"/>
          </a:xfrm>
        </p:spPr>
        <p:txBody>
          <a:bodyPr/>
          <a:lstStyle/>
          <a:p>
            <a:endParaRPr lang="de-DE" dirty="0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dirty="0" smtClean="0"/>
              <a:t>April 2019</a:t>
            </a:r>
            <a:endParaRPr lang="de-DE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dirty="0" smtClean="0"/>
              <a:t>Kommunale Koordinierung  Wuppertal</a:t>
            </a: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BDC07F-FB00-413F-9998-195D2EA7D2CC}" type="slidenum">
              <a:rPr lang="de-DE" smtClean="0"/>
              <a:pPr/>
              <a:t>5</a:t>
            </a:fld>
            <a:endParaRPr lang="de-DE"/>
          </a:p>
        </p:txBody>
      </p:sp>
      <p:sp>
        <p:nvSpPr>
          <p:cNvPr id="7" name="Rechteck 6"/>
          <p:cNvSpPr/>
          <p:nvPr/>
        </p:nvSpPr>
        <p:spPr>
          <a:xfrm>
            <a:off x="156004" y="548680"/>
            <a:ext cx="1800000" cy="565813"/>
          </a:xfrm>
          <a:prstGeom prst="rect">
            <a:avLst/>
          </a:prstGeom>
          <a:solidFill>
            <a:srgbClr val="92D05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600" dirty="0" smtClean="0"/>
          </a:p>
          <a:p>
            <a:pPr algn="ctr"/>
            <a:r>
              <a:rPr lang="de-DE" sz="1600" b="1" dirty="0" smtClean="0"/>
              <a:t>Jahrgangsstufe </a:t>
            </a:r>
            <a:r>
              <a:rPr lang="de-DE" sz="1600" b="1" dirty="0" smtClean="0">
                <a:solidFill>
                  <a:schemeClr val="bg1"/>
                </a:solidFill>
              </a:rPr>
              <a:t>8 </a:t>
            </a:r>
          </a:p>
          <a:p>
            <a:pPr algn="ctr"/>
            <a:r>
              <a:rPr lang="de-DE" sz="1600" dirty="0" smtClean="0">
                <a:solidFill>
                  <a:schemeClr val="bg1"/>
                </a:solidFill>
              </a:rPr>
              <a:t> </a:t>
            </a:r>
            <a:endParaRPr lang="de-DE" sz="1600" dirty="0"/>
          </a:p>
        </p:txBody>
      </p:sp>
      <p:sp>
        <p:nvSpPr>
          <p:cNvPr id="11" name="Untertitel 10"/>
          <p:cNvSpPr>
            <a:spLocks noGrp="1"/>
          </p:cNvSpPr>
          <p:nvPr>
            <p:ph type="subTitle" idx="1"/>
          </p:nvPr>
        </p:nvSpPr>
        <p:spPr>
          <a:xfrm>
            <a:off x="1909415" y="552068"/>
            <a:ext cx="1800000" cy="562426"/>
          </a:xfrm>
          <a:prstGeom prst="rect">
            <a:avLst/>
          </a:prstGeom>
          <a:solidFill>
            <a:srgbClr val="92D05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600" b="1" dirty="0">
                <a:solidFill>
                  <a:schemeClr val="lt1"/>
                </a:solidFill>
              </a:rPr>
              <a:t>Jahrgangsstufe </a:t>
            </a:r>
            <a:r>
              <a:rPr lang="de-DE" sz="1600" b="1" dirty="0" smtClean="0">
                <a:solidFill>
                  <a:schemeClr val="lt1"/>
                </a:solidFill>
              </a:rPr>
              <a:t>9</a:t>
            </a:r>
            <a:endParaRPr lang="de-DE" sz="1600" b="1" dirty="0">
              <a:solidFill>
                <a:schemeClr val="lt1"/>
              </a:solidFill>
            </a:endParaRPr>
          </a:p>
        </p:txBody>
      </p:sp>
      <p:sp>
        <p:nvSpPr>
          <p:cNvPr id="12" name="Untertitel 10"/>
          <p:cNvSpPr txBox="1">
            <a:spLocks/>
          </p:cNvSpPr>
          <p:nvPr/>
        </p:nvSpPr>
        <p:spPr>
          <a:xfrm>
            <a:off x="3635896" y="548103"/>
            <a:ext cx="1800000" cy="566391"/>
          </a:xfrm>
          <a:prstGeom prst="rect">
            <a:avLst/>
          </a:prstGeom>
          <a:solidFill>
            <a:srgbClr val="92D050"/>
          </a:solidFill>
          <a:ln w="25400" cap="flat" cmpd="sng" algn="ctr">
            <a:solidFill>
              <a:schemeClr val="bg1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tlCol="0" anchor="ctr"/>
          <a:lstStyle>
            <a:lvl1pPr marL="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ts val="0"/>
              </a:spcBef>
              <a:buFont typeface="Arial" panose="020B0604020202020204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de-DE" sz="1600" b="1" dirty="0">
                <a:solidFill>
                  <a:schemeClr val="lt1"/>
                </a:solidFill>
              </a:rPr>
              <a:t>Jahrgangsstufe </a:t>
            </a:r>
            <a:r>
              <a:rPr lang="de-DE" sz="1600" b="1" dirty="0" smtClean="0">
                <a:solidFill>
                  <a:schemeClr val="lt1"/>
                </a:solidFill>
              </a:rPr>
              <a:t>10</a:t>
            </a:r>
            <a:endParaRPr lang="de-DE" sz="1600" b="1" dirty="0">
              <a:solidFill>
                <a:schemeClr val="lt1"/>
              </a:solidFill>
            </a:endParaRPr>
          </a:p>
        </p:txBody>
      </p:sp>
      <p:sp>
        <p:nvSpPr>
          <p:cNvPr id="13" name="Textfeld 12"/>
          <p:cNvSpPr txBox="1">
            <a:spLocks noChangeAspect="1"/>
          </p:cNvSpPr>
          <p:nvPr/>
        </p:nvSpPr>
        <p:spPr>
          <a:xfrm>
            <a:off x="163938" y="1455317"/>
            <a:ext cx="965808" cy="738664"/>
          </a:xfrm>
          <a:prstGeom prst="rect">
            <a:avLst/>
          </a:prstGeom>
          <a:solidFill>
            <a:srgbClr val="F7F7F7"/>
          </a:solidFill>
          <a:ln>
            <a:solidFill>
              <a:srgbClr val="3366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de-DE" sz="1400" b="1" dirty="0" smtClean="0">
                <a:solidFill>
                  <a:srgbClr val="336600"/>
                </a:solidFill>
              </a:rPr>
              <a:t>Potenzial-analyse</a:t>
            </a:r>
          </a:p>
          <a:p>
            <a:pPr algn="ctr"/>
            <a:r>
              <a:rPr lang="de-DE" sz="1400" b="1" dirty="0" smtClean="0">
                <a:solidFill>
                  <a:srgbClr val="336600"/>
                </a:solidFill>
              </a:rPr>
              <a:t> 1 Tag </a:t>
            </a:r>
          </a:p>
        </p:txBody>
      </p:sp>
      <p:sp>
        <p:nvSpPr>
          <p:cNvPr id="14" name="Textfeld 13"/>
          <p:cNvSpPr txBox="1"/>
          <p:nvPr/>
        </p:nvSpPr>
        <p:spPr>
          <a:xfrm>
            <a:off x="163806" y="2202346"/>
            <a:ext cx="965940" cy="1600438"/>
          </a:xfrm>
          <a:prstGeom prst="rect">
            <a:avLst/>
          </a:prstGeom>
          <a:solidFill>
            <a:srgbClr val="F7F7F7"/>
          </a:solidFill>
          <a:ln>
            <a:solidFill>
              <a:srgbClr val="3366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de-DE" sz="1400" b="1" dirty="0" smtClean="0">
                <a:solidFill>
                  <a:srgbClr val="336600"/>
                </a:solidFill>
              </a:rPr>
              <a:t>Potenzial-analyse </a:t>
            </a:r>
          </a:p>
          <a:p>
            <a:pPr algn="ctr"/>
            <a:r>
              <a:rPr lang="de-DE" sz="1400" b="1" dirty="0" smtClean="0">
                <a:solidFill>
                  <a:srgbClr val="336600"/>
                </a:solidFill>
              </a:rPr>
              <a:t>2 Tage für Förder-schüler optional </a:t>
            </a:r>
            <a:r>
              <a:rPr lang="de-DE" sz="1400" b="1" dirty="0" err="1" smtClean="0">
                <a:solidFill>
                  <a:srgbClr val="336600"/>
                </a:solidFill>
              </a:rPr>
              <a:t>SuS</a:t>
            </a:r>
            <a:r>
              <a:rPr lang="de-DE" sz="1400" b="1" dirty="0" smtClean="0">
                <a:solidFill>
                  <a:srgbClr val="336600"/>
                </a:solidFill>
              </a:rPr>
              <a:t> im GL</a:t>
            </a:r>
          </a:p>
        </p:txBody>
      </p:sp>
      <p:sp>
        <p:nvSpPr>
          <p:cNvPr id="15" name="Textfeld 14"/>
          <p:cNvSpPr txBox="1"/>
          <p:nvPr/>
        </p:nvSpPr>
        <p:spPr>
          <a:xfrm>
            <a:off x="1135611" y="1455317"/>
            <a:ext cx="772465" cy="1384995"/>
          </a:xfrm>
          <a:prstGeom prst="rect">
            <a:avLst/>
          </a:prstGeom>
          <a:solidFill>
            <a:srgbClr val="F7F7F7"/>
          </a:solidFill>
          <a:ln>
            <a:solidFill>
              <a:srgbClr val="3366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de-DE" sz="1400" b="1" dirty="0" smtClean="0">
                <a:solidFill>
                  <a:srgbClr val="336600"/>
                </a:solidFill>
              </a:rPr>
              <a:t>Berufs-feld-</a:t>
            </a:r>
            <a:r>
              <a:rPr lang="de-DE" sz="1400" b="1" dirty="0" err="1" smtClean="0">
                <a:solidFill>
                  <a:srgbClr val="336600"/>
                </a:solidFill>
              </a:rPr>
              <a:t>erkun</a:t>
            </a:r>
            <a:r>
              <a:rPr lang="de-DE" sz="1400" b="1" dirty="0" smtClean="0">
                <a:solidFill>
                  <a:srgbClr val="336600"/>
                </a:solidFill>
              </a:rPr>
              <a:t>-dung</a:t>
            </a:r>
          </a:p>
          <a:p>
            <a:pPr algn="ctr"/>
            <a:r>
              <a:rPr lang="de-DE" sz="1400" b="1" dirty="0">
                <a:solidFill>
                  <a:srgbClr val="336600"/>
                </a:solidFill>
              </a:rPr>
              <a:t>i</a:t>
            </a:r>
            <a:r>
              <a:rPr lang="de-DE" sz="1400" b="1" dirty="0" smtClean="0">
                <a:solidFill>
                  <a:srgbClr val="336600"/>
                </a:solidFill>
              </a:rPr>
              <a:t>m Betrieb</a:t>
            </a:r>
          </a:p>
        </p:txBody>
      </p:sp>
      <p:sp>
        <p:nvSpPr>
          <p:cNvPr id="17" name="Textfeld 16"/>
          <p:cNvSpPr txBox="1"/>
          <p:nvPr/>
        </p:nvSpPr>
        <p:spPr>
          <a:xfrm>
            <a:off x="1901944" y="1458026"/>
            <a:ext cx="3462144" cy="307777"/>
          </a:xfrm>
          <a:prstGeom prst="rect">
            <a:avLst/>
          </a:prstGeom>
          <a:solidFill>
            <a:srgbClr val="FFFF99"/>
          </a:solidFill>
          <a:ln>
            <a:solidFill>
              <a:srgbClr val="3366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de-DE" sz="1400" b="1" dirty="0" smtClean="0">
                <a:solidFill>
                  <a:srgbClr val="336600"/>
                </a:solidFill>
              </a:rPr>
              <a:t>Schülerpraktikum</a:t>
            </a:r>
          </a:p>
        </p:txBody>
      </p:sp>
      <p:sp>
        <p:nvSpPr>
          <p:cNvPr id="22" name="Textfeld 21"/>
          <p:cNvSpPr txBox="1"/>
          <p:nvPr/>
        </p:nvSpPr>
        <p:spPr>
          <a:xfrm>
            <a:off x="1894987" y="1775755"/>
            <a:ext cx="3464967" cy="307777"/>
          </a:xfrm>
          <a:prstGeom prst="rect">
            <a:avLst/>
          </a:prstGeom>
          <a:solidFill>
            <a:srgbClr val="FFC000"/>
          </a:solidFill>
          <a:ln w="6350">
            <a:solidFill>
              <a:srgbClr val="3366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de-DE" sz="1400" b="1" dirty="0" smtClean="0">
                <a:solidFill>
                  <a:srgbClr val="336600"/>
                </a:solidFill>
              </a:rPr>
              <a:t>Praxiskurse</a:t>
            </a:r>
            <a:endParaRPr lang="de-DE" sz="1400" b="1" dirty="0" smtClean="0">
              <a:solidFill>
                <a:srgbClr val="0070C0"/>
              </a:solidFill>
            </a:endParaRPr>
          </a:p>
        </p:txBody>
      </p:sp>
      <p:sp>
        <p:nvSpPr>
          <p:cNvPr id="23" name="Textfeld 22"/>
          <p:cNvSpPr txBox="1"/>
          <p:nvPr/>
        </p:nvSpPr>
        <p:spPr>
          <a:xfrm>
            <a:off x="1909415" y="2089027"/>
            <a:ext cx="3457857" cy="307777"/>
          </a:xfrm>
          <a:prstGeom prst="rect">
            <a:avLst/>
          </a:prstGeom>
          <a:solidFill>
            <a:srgbClr val="FFC000"/>
          </a:solidFill>
          <a:ln>
            <a:solidFill>
              <a:srgbClr val="3366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de-DE" sz="1400" b="1" dirty="0" smtClean="0">
                <a:solidFill>
                  <a:srgbClr val="336600"/>
                </a:solidFill>
              </a:rPr>
              <a:t>Langzeitpraktikum</a:t>
            </a:r>
          </a:p>
        </p:txBody>
      </p:sp>
      <p:sp>
        <p:nvSpPr>
          <p:cNvPr id="24" name="Textfeld 23"/>
          <p:cNvSpPr txBox="1"/>
          <p:nvPr/>
        </p:nvSpPr>
        <p:spPr>
          <a:xfrm>
            <a:off x="2627784" y="2381979"/>
            <a:ext cx="1016499" cy="954107"/>
          </a:xfrm>
          <a:prstGeom prst="rect">
            <a:avLst/>
          </a:prstGeom>
          <a:solidFill>
            <a:srgbClr val="FFFF99"/>
          </a:solidFill>
          <a:ln>
            <a:solidFill>
              <a:srgbClr val="3366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de-DE" sz="1400" b="1" dirty="0" smtClean="0">
                <a:solidFill>
                  <a:srgbClr val="336600"/>
                </a:solidFill>
              </a:rPr>
              <a:t>Anschluss- verein-</a:t>
            </a:r>
            <a:r>
              <a:rPr lang="de-DE" sz="1400" b="1" dirty="0" err="1" smtClean="0">
                <a:solidFill>
                  <a:srgbClr val="336600"/>
                </a:solidFill>
              </a:rPr>
              <a:t>barung</a:t>
            </a:r>
            <a:r>
              <a:rPr lang="de-DE" sz="1400" b="1" dirty="0" smtClean="0">
                <a:solidFill>
                  <a:srgbClr val="336600"/>
                </a:solidFill>
              </a:rPr>
              <a:t> /</a:t>
            </a:r>
          </a:p>
          <a:p>
            <a:pPr algn="ctr"/>
            <a:r>
              <a:rPr lang="de-DE" sz="1400" b="1" dirty="0" err="1" smtClean="0">
                <a:solidFill>
                  <a:srgbClr val="336600"/>
                </a:solidFill>
              </a:rPr>
              <a:t>EcKo</a:t>
            </a:r>
            <a:endParaRPr lang="de-DE" sz="1400" b="1" dirty="0" smtClean="0">
              <a:solidFill>
                <a:srgbClr val="336600"/>
              </a:solidFill>
            </a:endParaRPr>
          </a:p>
        </p:txBody>
      </p:sp>
      <p:sp>
        <p:nvSpPr>
          <p:cNvPr id="25" name="Textfeld 24"/>
          <p:cNvSpPr txBox="1"/>
          <p:nvPr/>
        </p:nvSpPr>
        <p:spPr>
          <a:xfrm>
            <a:off x="1138288" y="2841123"/>
            <a:ext cx="749275" cy="1600438"/>
          </a:xfrm>
          <a:prstGeom prst="rect">
            <a:avLst/>
          </a:prstGeom>
          <a:solidFill>
            <a:srgbClr val="F7F7F7"/>
          </a:solidFill>
          <a:ln>
            <a:solidFill>
              <a:srgbClr val="3366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de-DE" sz="1400" b="1" dirty="0" smtClean="0">
                <a:solidFill>
                  <a:srgbClr val="336600"/>
                </a:solidFill>
              </a:rPr>
              <a:t>Berufs-feld-</a:t>
            </a:r>
            <a:r>
              <a:rPr lang="de-DE" sz="1400" b="1" dirty="0" err="1" smtClean="0">
                <a:solidFill>
                  <a:srgbClr val="336600"/>
                </a:solidFill>
              </a:rPr>
              <a:t>erkun</a:t>
            </a:r>
            <a:r>
              <a:rPr lang="de-DE" sz="1400" b="1" dirty="0" smtClean="0">
                <a:solidFill>
                  <a:srgbClr val="336600"/>
                </a:solidFill>
              </a:rPr>
              <a:t>-dung bei Trägern</a:t>
            </a:r>
          </a:p>
          <a:p>
            <a:pPr algn="ctr"/>
            <a:endParaRPr lang="de-DE" sz="1400" b="1" dirty="0" smtClean="0">
              <a:solidFill>
                <a:srgbClr val="336600"/>
              </a:solidFill>
            </a:endParaRPr>
          </a:p>
        </p:txBody>
      </p:sp>
      <p:sp>
        <p:nvSpPr>
          <p:cNvPr id="26" name="Textfeld 25"/>
          <p:cNvSpPr txBox="1"/>
          <p:nvPr/>
        </p:nvSpPr>
        <p:spPr>
          <a:xfrm>
            <a:off x="3649647" y="2388534"/>
            <a:ext cx="1721912" cy="954107"/>
          </a:xfrm>
          <a:prstGeom prst="rect">
            <a:avLst/>
          </a:prstGeom>
          <a:solidFill>
            <a:srgbClr val="FFFF99"/>
          </a:solidFill>
          <a:ln>
            <a:solidFill>
              <a:srgbClr val="3366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de-DE" sz="1400" b="1" dirty="0">
                <a:solidFill>
                  <a:srgbClr val="336600"/>
                </a:solidFill>
              </a:rPr>
              <a:t>K</a:t>
            </a:r>
            <a:r>
              <a:rPr lang="de-DE" sz="1400" b="1" dirty="0" smtClean="0">
                <a:solidFill>
                  <a:srgbClr val="336600"/>
                </a:solidFill>
              </a:rPr>
              <a:t>oordinierte  Übergangs-gestaltung für  Abschlussklassen</a:t>
            </a:r>
          </a:p>
        </p:txBody>
      </p:sp>
      <p:sp>
        <p:nvSpPr>
          <p:cNvPr id="27" name="Textfeld 26"/>
          <p:cNvSpPr txBox="1"/>
          <p:nvPr/>
        </p:nvSpPr>
        <p:spPr>
          <a:xfrm>
            <a:off x="169804" y="1138074"/>
            <a:ext cx="8786301" cy="338554"/>
          </a:xfrm>
          <a:prstGeom prst="rect">
            <a:avLst/>
          </a:prstGeom>
          <a:solidFill>
            <a:srgbClr val="FF0000"/>
          </a:solidFill>
          <a:ln>
            <a:solidFill>
              <a:srgbClr val="3366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de-DE" sz="1600" b="1" dirty="0" smtClean="0">
                <a:solidFill>
                  <a:srgbClr val="336600"/>
                </a:solidFill>
              </a:rPr>
              <a:t>Curriculum, Berufswahlpass, halbjährliche Beratung</a:t>
            </a:r>
          </a:p>
        </p:txBody>
      </p:sp>
      <p:sp>
        <p:nvSpPr>
          <p:cNvPr id="38" name="Textfeld 37"/>
          <p:cNvSpPr txBox="1"/>
          <p:nvPr/>
        </p:nvSpPr>
        <p:spPr>
          <a:xfrm>
            <a:off x="5369393" y="1480551"/>
            <a:ext cx="1785406" cy="523220"/>
          </a:xfrm>
          <a:prstGeom prst="rect">
            <a:avLst/>
          </a:prstGeom>
          <a:solidFill>
            <a:schemeClr val="bg2"/>
          </a:solidFill>
          <a:ln>
            <a:solidFill>
              <a:srgbClr val="3366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de-DE" sz="1400" b="1" dirty="0" smtClean="0">
                <a:solidFill>
                  <a:srgbClr val="336600"/>
                </a:solidFill>
              </a:rPr>
              <a:t>Workshop Standortbestimmung </a:t>
            </a:r>
          </a:p>
        </p:txBody>
      </p:sp>
      <p:sp>
        <p:nvSpPr>
          <p:cNvPr id="39" name="Untertitel 10"/>
          <p:cNvSpPr txBox="1">
            <a:spLocks/>
          </p:cNvSpPr>
          <p:nvPr/>
        </p:nvSpPr>
        <p:spPr>
          <a:xfrm>
            <a:off x="7156105" y="548680"/>
            <a:ext cx="1800000" cy="566391"/>
          </a:xfrm>
          <a:prstGeom prst="rect">
            <a:avLst/>
          </a:prstGeom>
          <a:solidFill>
            <a:srgbClr val="92D050"/>
          </a:solidFill>
          <a:ln w="25400" cap="flat" cmpd="sng" algn="ctr">
            <a:solidFill>
              <a:schemeClr val="bg1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tlCol="0" anchor="ctr"/>
          <a:lstStyle>
            <a:lvl1pPr marL="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ts val="0"/>
              </a:spcBef>
              <a:buFont typeface="Arial" panose="020B0604020202020204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de-DE" sz="1600" b="1" dirty="0" smtClean="0">
                <a:solidFill>
                  <a:schemeClr val="lt1"/>
                </a:solidFill>
              </a:rPr>
              <a:t>Q1 und Q2</a:t>
            </a:r>
            <a:endParaRPr lang="de-DE" sz="1600" b="1" dirty="0">
              <a:solidFill>
                <a:schemeClr val="lt1"/>
              </a:solidFill>
            </a:endParaRPr>
          </a:p>
        </p:txBody>
      </p:sp>
      <p:sp>
        <p:nvSpPr>
          <p:cNvPr id="40" name="Textfeld 39"/>
          <p:cNvSpPr txBox="1"/>
          <p:nvPr/>
        </p:nvSpPr>
        <p:spPr>
          <a:xfrm>
            <a:off x="7163342" y="3797048"/>
            <a:ext cx="1792763" cy="523220"/>
          </a:xfrm>
          <a:prstGeom prst="rect">
            <a:avLst/>
          </a:prstGeom>
          <a:solidFill>
            <a:schemeClr val="bg2"/>
          </a:solidFill>
          <a:ln>
            <a:solidFill>
              <a:srgbClr val="3366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de-DE" sz="1400" b="1" dirty="0" smtClean="0">
                <a:solidFill>
                  <a:srgbClr val="336600"/>
                </a:solidFill>
              </a:rPr>
              <a:t>Koordinierte  Übergangsgestaltung</a:t>
            </a:r>
          </a:p>
        </p:txBody>
      </p:sp>
      <p:sp>
        <p:nvSpPr>
          <p:cNvPr id="41" name="Textfeld 40"/>
          <p:cNvSpPr txBox="1"/>
          <p:nvPr/>
        </p:nvSpPr>
        <p:spPr>
          <a:xfrm>
            <a:off x="7164085" y="1471584"/>
            <a:ext cx="1784815" cy="523220"/>
          </a:xfrm>
          <a:prstGeom prst="rect">
            <a:avLst/>
          </a:prstGeom>
          <a:solidFill>
            <a:schemeClr val="bg2"/>
          </a:solidFill>
          <a:ln>
            <a:solidFill>
              <a:srgbClr val="3366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de-DE" sz="1400" b="1" dirty="0" smtClean="0">
                <a:solidFill>
                  <a:srgbClr val="336600"/>
                </a:solidFill>
              </a:rPr>
              <a:t>Praxiselemente Sek II in Uni oder Betrieb</a:t>
            </a:r>
          </a:p>
        </p:txBody>
      </p:sp>
      <p:sp>
        <p:nvSpPr>
          <p:cNvPr id="42" name="Textfeld 41"/>
          <p:cNvSpPr txBox="1"/>
          <p:nvPr/>
        </p:nvSpPr>
        <p:spPr>
          <a:xfrm>
            <a:off x="7154799" y="2524494"/>
            <a:ext cx="1794959" cy="738664"/>
          </a:xfrm>
          <a:prstGeom prst="rect">
            <a:avLst/>
          </a:prstGeom>
          <a:solidFill>
            <a:schemeClr val="bg2"/>
          </a:solidFill>
          <a:ln>
            <a:solidFill>
              <a:srgbClr val="3366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de-DE" sz="1400" b="1" dirty="0" smtClean="0">
                <a:solidFill>
                  <a:srgbClr val="336600"/>
                </a:solidFill>
              </a:rPr>
              <a:t>Workshop Entscheidungs-kompetenz II</a:t>
            </a:r>
          </a:p>
        </p:txBody>
      </p:sp>
      <p:sp>
        <p:nvSpPr>
          <p:cNvPr id="43" name="Textfeld 42"/>
          <p:cNvSpPr txBox="1"/>
          <p:nvPr/>
        </p:nvSpPr>
        <p:spPr>
          <a:xfrm>
            <a:off x="7164085" y="1994341"/>
            <a:ext cx="1783477" cy="523220"/>
          </a:xfrm>
          <a:prstGeom prst="rect">
            <a:avLst/>
          </a:prstGeom>
          <a:solidFill>
            <a:schemeClr val="bg2"/>
          </a:solidFill>
          <a:ln>
            <a:solidFill>
              <a:srgbClr val="3366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de-DE" sz="1400" b="1" dirty="0" err="1" smtClean="0">
                <a:solidFill>
                  <a:srgbClr val="336600"/>
                </a:solidFill>
              </a:rPr>
              <a:t>Selfassessmenttool</a:t>
            </a:r>
            <a:endParaRPr lang="de-DE" sz="1400" b="1" dirty="0" smtClean="0">
              <a:solidFill>
                <a:srgbClr val="336600"/>
              </a:solidFill>
            </a:endParaRPr>
          </a:p>
          <a:p>
            <a:pPr algn="ctr"/>
            <a:endParaRPr lang="de-DE" sz="1400" b="1" dirty="0" smtClean="0">
              <a:solidFill>
                <a:srgbClr val="336600"/>
              </a:solidFill>
            </a:endParaRPr>
          </a:p>
        </p:txBody>
      </p:sp>
      <p:sp>
        <p:nvSpPr>
          <p:cNvPr id="44" name="Textfeld 43"/>
          <p:cNvSpPr txBox="1"/>
          <p:nvPr/>
        </p:nvSpPr>
        <p:spPr>
          <a:xfrm>
            <a:off x="3649648" y="3342641"/>
            <a:ext cx="1721758" cy="1384995"/>
          </a:xfrm>
          <a:prstGeom prst="rect">
            <a:avLst/>
          </a:prstGeom>
          <a:solidFill>
            <a:srgbClr val="FFC000"/>
          </a:solidFill>
          <a:ln>
            <a:solidFill>
              <a:srgbClr val="3366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de-DE" sz="1400" b="1" dirty="0">
                <a:solidFill>
                  <a:srgbClr val="336600"/>
                </a:solidFill>
              </a:rPr>
              <a:t>S</a:t>
            </a:r>
            <a:r>
              <a:rPr lang="de-DE" sz="1400" b="1" dirty="0" smtClean="0">
                <a:solidFill>
                  <a:srgbClr val="336600"/>
                </a:solidFill>
              </a:rPr>
              <a:t>prachreduzierte Potenzialanalyse +</a:t>
            </a:r>
          </a:p>
          <a:p>
            <a:pPr algn="ctr"/>
            <a:r>
              <a:rPr lang="de-DE" sz="1400" b="1" dirty="0" smtClean="0">
                <a:solidFill>
                  <a:srgbClr val="336600"/>
                </a:solidFill>
              </a:rPr>
              <a:t>Berufsfelder-</a:t>
            </a:r>
            <a:r>
              <a:rPr lang="de-DE" sz="1400" b="1" dirty="0" err="1" smtClean="0">
                <a:solidFill>
                  <a:srgbClr val="336600"/>
                </a:solidFill>
              </a:rPr>
              <a:t>kundung</a:t>
            </a:r>
            <a:r>
              <a:rPr lang="de-DE" sz="1400" b="1" dirty="0" smtClean="0">
                <a:solidFill>
                  <a:srgbClr val="336600"/>
                </a:solidFill>
              </a:rPr>
              <a:t> + Praxiskurse für </a:t>
            </a:r>
            <a:r>
              <a:rPr lang="de-DE" sz="1400" b="1" dirty="0">
                <a:solidFill>
                  <a:srgbClr val="336600"/>
                </a:solidFill>
              </a:rPr>
              <a:t>N</a:t>
            </a:r>
            <a:r>
              <a:rPr lang="de-DE" sz="1400" b="1" dirty="0" smtClean="0">
                <a:solidFill>
                  <a:srgbClr val="336600"/>
                </a:solidFill>
              </a:rPr>
              <a:t>euzugewanderte </a:t>
            </a:r>
          </a:p>
        </p:txBody>
      </p:sp>
      <p:sp>
        <p:nvSpPr>
          <p:cNvPr id="46" name="Textfeld 45"/>
          <p:cNvSpPr txBox="1"/>
          <p:nvPr/>
        </p:nvSpPr>
        <p:spPr>
          <a:xfrm>
            <a:off x="7154800" y="3269331"/>
            <a:ext cx="1792762" cy="523220"/>
          </a:xfrm>
          <a:prstGeom prst="rect">
            <a:avLst/>
          </a:prstGeom>
          <a:solidFill>
            <a:schemeClr val="bg2"/>
          </a:solidFill>
          <a:ln>
            <a:solidFill>
              <a:srgbClr val="3366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de-DE" sz="1400" b="1" dirty="0" smtClean="0">
                <a:solidFill>
                  <a:srgbClr val="336600"/>
                </a:solidFill>
              </a:rPr>
              <a:t>Anschlussverein-</a:t>
            </a:r>
            <a:r>
              <a:rPr lang="de-DE" sz="1400" b="1" dirty="0" err="1" smtClean="0">
                <a:solidFill>
                  <a:srgbClr val="336600"/>
                </a:solidFill>
              </a:rPr>
              <a:t>barung</a:t>
            </a:r>
            <a:r>
              <a:rPr lang="de-DE" sz="1400" b="1" dirty="0" smtClean="0">
                <a:solidFill>
                  <a:srgbClr val="336600"/>
                </a:solidFill>
              </a:rPr>
              <a:t>/</a:t>
            </a:r>
            <a:r>
              <a:rPr lang="de-DE" sz="1400" b="1" dirty="0" err="1" smtClean="0">
                <a:solidFill>
                  <a:srgbClr val="336600"/>
                </a:solidFill>
              </a:rPr>
              <a:t>EcKo</a:t>
            </a:r>
            <a:endParaRPr lang="de-DE" sz="1400" b="1" dirty="0">
              <a:solidFill>
                <a:srgbClr val="336600"/>
              </a:solidFill>
            </a:endParaRPr>
          </a:p>
        </p:txBody>
      </p:sp>
      <p:sp>
        <p:nvSpPr>
          <p:cNvPr id="28" name="Untertitel 10"/>
          <p:cNvSpPr txBox="1">
            <a:spLocks/>
          </p:cNvSpPr>
          <p:nvPr/>
        </p:nvSpPr>
        <p:spPr>
          <a:xfrm>
            <a:off x="5364088" y="548680"/>
            <a:ext cx="1800000" cy="566391"/>
          </a:xfrm>
          <a:prstGeom prst="rect">
            <a:avLst/>
          </a:prstGeom>
          <a:solidFill>
            <a:srgbClr val="92D050"/>
          </a:solidFill>
          <a:ln w="25400" cap="flat" cmpd="sng" algn="ctr">
            <a:solidFill>
              <a:schemeClr val="bg1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tlCol="0" anchor="ctr"/>
          <a:lstStyle>
            <a:lvl1pPr marL="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ts val="0"/>
              </a:spcBef>
              <a:buFont typeface="Arial" panose="020B0604020202020204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de-DE" sz="1600" b="1" dirty="0">
                <a:solidFill>
                  <a:schemeClr val="lt1"/>
                </a:solidFill>
              </a:rPr>
              <a:t>Jahrgangsstufe </a:t>
            </a:r>
            <a:r>
              <a:rPr lang="de-DE" sz="1600" b="1" dirty="0" smtClean="0">
                <a:solidFill>
                  <a:schemeClr val="lt1"/>
                </a:solidFill>
              </a:rPr>
              <a:t>EF</a:t>
            </a:r>
            <a:endParaRPr lang="de-DE" sz="1600" b="1" dirty="0">
              <a:solidFill>
                <a:schemeClr val="lt1"/>
              </a:solidFill>
            </a:endParaRPr>
          </a:p>
        </p:txBody>
      </p:sp>
      <p:sp>
        <p:nvSpPr>
          <p:cNvPr id="29" name="Textfeld 28"/>
          <p:cNvSpPr txBox="1"/>
          <p:nvPr/>
        </p:nvSpPr>
        <p:spPr>
          <a:xfrm>
            <a:off x="5367272" y="2010704"/>
            <a:ext cx="1789495" cy="738664"/>
          </a:xfrm>
          <a:prstGeom prst="rect">
            <a:avLst/>
          </a:prstGeom>
          <a:solidFill>
            <a:schemeClr val="bg2"/>
          </a:solidFill>
          <a:ln>
            <a:solidFill>
              <a:srgbClr val="3366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de-DE" sz="1400" b="1" dirty="0" smtClean="0">
                <a:solidFill>
                  <a:srgbClr val="336600"/>
                </a:solidFill>
              </a:rPr>
              <a:t>Workshop Entscheidungs-kompetenz I </a:t>
            </a:r>
          </a:p>
        </p:txBody>
      </p:sp>
      <p:sp>
        <p:nvSpPr>
          <p:cNvPr id="30" name="Textfeld 29"/>
          <p:cNvSpPr txBox="1"/>
          <p:nvPr/>
        </p:nvSpPr>
        <p:spPr>
          <a:xfrm>
            <a:off x="156003" y="5929535"/>
            <a:ext cx="3839933" cy="307777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r>
              <a:rPr lang="de-DE" sz="1400" b="1" dirty="0">
                <a:solidFill>
                  <a:srgbClr val="336600"/>
                </a:solidFill>
              </a:rPr>
              <a:t>Verpflichtendes Standardelemente </a:t>
            </a:r>
            <a:r>
              <a:rPr lang="de-DE" sz="1400" b="1" dirty="0" smtClean="0">
                <a:solidFill>
                  <a:srgbClr val="336600"/>
                </a:solidFill>
              </a:rPr>
              <a:t>Sek. II</a:t>
            </a:r>
          </a:p>
        </p:txBody>
      </p:sp>
      <p:sp>
        <p:nvSpPr>
          <p:cNvPr id="31" name="Textfeld 30"/>
          <p:cNvSpPr txBox="1"/>
          <p:nvPr/>
        </p:nvSpPr>
        <p:spPr>
          <a:xfrm>
            <a:off x="163806" y="5569495"/>
            <a:ext cx="3832130" cy="307777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r>
              <a:rPr lang="de-DE" sz="1400" b="1" dirty="0" smtClean="0">
                <a:solidFill>
                  <a:srgbClr val="336600"/>
                </a:solidFill>
              </a:rPr>
              <a:t>Standardelemente für ausgewählte </a:t>
            </a:r>
            <a:r>
              <a:rPr lang="de-DE" sz="1400" b="1" dirty="0" err="1" smtClean="0">
                <a:solidFill>
                  <a:srgbClr val="336600"/>
                </a:solidFill>
              </a:rPr>
              <a:t>SuS</a:t>
            </a:r>
            <a:r>
              <a:rPr lang="de-DE" sz="1400" b="1" dirty="0" smtClean="0">
                <a:solidFill>
                  <a:srgbClr val="336600"/>
                </a:solidFill>
              </a:rPr>
              <a:t> Sek. I</a:t>
            </a:r>
          </a:p>
        </p:txBody>
      </p:sp>
      <p:sp>
        <p:nvSpPr>
          <p:cNvPr id="32" name="Textfeld 31"/>
          <p:cNvSpPr txBox="1"/>
          <p:nvPr/>
        </p:nvSpPr>
        <p:spPr>
          <a:xfrm>
            <a:off x="156003" y="5209455"/>
            <a:ext cx="3839933" cy="307777"/>
          </a:xfrm>
          <a:prstGeom prst="rect">
            <a:avLst/>
          </a:prstGeom>
          <a:solidFill>
            <a:srgbClr val="FFFF99"/>
          </a:solidFill>
        </p:spPr>
        <p:txBody>
          <a:bodyPr wrap="square" rtlCol="0">
            <a:spAutoFit/>
          </a:bodyPr>
          <a:lstStyle/>
          <a:p>
            <a:r>
              <a:rPr lang="de-DE" sz="1400" b="1" dirty="0" smtClean="0">
                <a:solidFill>
                  <a:srgbClr val="336600"/>
                </a:solidFill>
              </a:rPr>
              <a:t>Verpflichtendes Standardelemente Sek. I</a:t>
            </a:r>
          </a:p>
        </p:txBody>
      </p:sp>
      <p:sp>
        <p:nvSpPr>
          <p:cNvPr id="33" name="Textfeld 32"/>
          <p:cNvSpPr txBox="1"/>
          <p:nvPr/>
        </p:nvSpPr>
        <p:spPr>
          <a:xfrm>
            <a:off x="156003" y="4849415"/>
            <a:ext cx="3839933" cy="307777"/>
          </a:xfrm>
          <a:prstGeom prst="rect">
            <a:avLst/>
          </a:prstGeom>
          <a:solidFill>
            <a:srgbClr val="FF0000"/>
          </a:solidFill>
        </p:spPr>
        <p:txBody>
          <a:bodyPr wrap="square" rtlCol="0">
            <a:spAutoFit/>
          </a:bodyPr>
          <a:lstStyle/>
          <a:p>
            <a:r>
              <a:rPr lang="de-DE" sz="1400" b="1" dirty="0" smtClean="0">
                <a:solidFill>
                  <a:srgbClr val="336600"/>
                </a:solidFill>
              </a:rPr>
              <a:t>Durchgehende Elemente ab 8.Jg. bis Abschluss</a:t>
            </a:r>
          </a:p>
        </p:txBody>
      </p:sp>
      <p:sp>
        <p:nvSpPr>
          <p:cNvPr id="34" name="Textfeld 33"/>
          <p:cNvSpPr txBox="1">
            <a:spLocks noChangeAspect="1"/>
          </p:cNvSpPr>
          <p:nvPr/>
        </p:nvSpPr>
        <p:spPr>
          <a:xfrm>
            <a:off x="156004" y="3802784"/>
            <a:ext cx="982131" cy="738664"/>
          </a:xfrm>
          <a:prstGeom prst="rect">
            <a:avLst/>
          </a:prstGeom>
          <a:solidFill>
            <a:srgbClr val="F7F7F7"/>
          </a:solidFill>
          <a:ln>
            <a:solidFill>
              <a:srgbClr val="3366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de-DE" sz="1400" b="1" dirty="0" smtClean="0">
                <a:solidFill>
                  <a:srgbClr val="336600"/>
                </a:solidFill>
              </a:rPr>
              <a:t>Potenzial-analyse  STAR</a:t>
            </a:r>
          </a:p>
        </p:txBody>
      </p:sp>
    </p:spTree>
    <p:extLst>
      <p:ext uri="{BB962C8B-B14F-4D97-AF65-F5344CB8AC3E}">
        <p14:creationId xmlns:p14="http://schemas.microsoft.com/office/powerpoint/2010/main" val="29927329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de-DE" dirty="0" smtClean="0"/>
              <a:t>Schulpraktikum – vom </a:t>
            </a:r>
            <a:r>
              <a:rPr lang="de-DE" dirty="0" err="1" smtClean="0">
                <a:solidFill>
                  <a:srgbClr val="FF0000"/>
                </a:solidFill>
              </a:rPr>
              <a:t>xxxxxxx</a:t>
            </a:r>
            <a:r>
              <a:rPr lang="de-DE" dirty="0" err="1" smtClean="0"/>
              <a:t>bis</a:t>
            </a:r>
            <a:r>
              <a:rPr lang="de-DE" dirty="0" smtClean="0"/>
              <a:t> </a:t>
            </a:r>
            <a:r>
              <a:rPr lang="de-DE" dirty="0" err="1" smtClean="0">
                <a:solidFill>
                  <a:srgbClr val="FF0000"/>
                </a:solidFill>
              </a:rPr>
              <a:t>xxxxxxxx</a:t>
            </a:r>
            <a:endParaRPr lang="de-DE" dirty="0">
              <a:solidFill>
                <a:srgbClr val="FF0000"/>
              </a:solidFill>
            </a:endParaRPr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251520" y="1168551"/>
            <a:ext cx="8640960" cy="4824536"/>
          </a:xfrm>
        </p:spPr>
        <p:txBody>
          <a:bodyPr/>
          <a:lstStyle/>
          <a:p>
            <a:r>
              <a:rPr lang="de-DE" dirty="0" smtClean="0">
                <a:solidFill>
                  <a:srgbClr val="008000"/>
                </a:solidFill>
              </a:rPr>
              <a:t>Das Schulpraktikum dauert drei Wochen und ist ein ideales Sprungbrett für weitere berufliche Schritte- es sollte ernstgenommen werden!</a:t>
            </a:r>
          </a:p>
          <a:p>
            <a:r>
              <a:rPr lang="de-DE" dirty="0" smtClean="0">
                <a:solidFill>
                  <a:srgbClr val="FF0000"/>
                </a:solidFill>
              </a:rPr>
              <a:t>Ab </a:t>
            </a:r>
            <a:r>
              <a:rPr lang="de-DE" dirty="0">
                <a:solidFill>
                  <a:srgbClr val="FF0000"/>
                </a:solidFill>
              </a:rPr>
              <a:t>hier für jede Schule kurze Aussagen zu</a:t>
            </a:r>
            <a:r>
              <a:rPr lang="de-DE" dirty="0">
                <a:solidFill>
                  <a:srgbClr val="008000"/>
                </a:solidFill>
              </a:rPr>
              <a:t>: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de-DE" dirty="0" smtClean="0">
                <a:solidFill>
                  <a:srgbClr val="008000"/>
                </a:solidFill>
              </a:rPr>
              <a:t>Wie finden die Schülerinnen und Schüler eine Praktikumstelle?</a:t>
            </a:r>
            <a:endParaRPr lang="de-DE" dirty="0">
              <a:solidFill>
                <a:srgbClr val="008000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de-DE" dirty="0" smtClean="0">
                <a:solidFill>
                  <a:srgbClr val="008000"/>
                </a:solidFill>
              </a:rPr>
              <a:t>Wie wird die Praktikumssuche von der Schule begleitet?</a:t>
            </a:r>
            <a:endParaRPr lang="de-DE" dirty="0">
              <a:solidFill>
                <a:srgbClr val="008000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de-DE" dirty="0" smtClean="0">
                <a:solidFill>
                  <a:srgbClr val="008000"/>
                </a:solidFill>
              </a:rPr>
              <a:t>Wer begleitet die Jugendlichen im Praktikum?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de-DE" dirty="0" smtClean="0">
                <a:solidFill>
                  <a:srgbClr val="008000"/>
                </a:solidFill>
              </a:rPr>
              <a:t>Wie wird das </a:t>
            </a:r>
            <a:r>
              <a:rPr lang="de-DE" dirty="0">
                <a:solidFill>
                  <a:srgbClr val="008000"/>
                </a:solidFill>
              </a:rPr>
              <a:t>P</a:t>
            </a:r>
            <a:r>
              <a:rPr lang="de-DE" dirty="0" smtClean="0">
                <a:solidFill>
                  <a:srgbClr val="008000"/>
                </a:solidFill>
              </a:rPr>
              <a:t>raktikum ausgewertet, fließt es in eine Notengebung ein?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de-DE" dirty="0" smtClean="0">
                <a:solidFill>
                  <a:srgbClr val="008000"/>
                </a:solidFill>
              </a:rPr>
              <a:t>Was können die Eltern tun? Worauf sollen Sie achten?</a:t>
            </a:r>
          </a:p>
          <a:p>
            <a:endParaRPr lang="de-DE" dirty="0">
              <a:solidFill>
                <a:srgbClr val="008000"/>
              </a:solidFill>
            </a:endParaRPr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 dirty="0" smtClean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BDC07F-FB00-413F-9998-195D2EA7D2CC}" type="slidenum">
              <a:rPr lang="de-DE" smtClean="0"/>
              <a:pPr/>
              <a:t>6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4163440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de-DE" dirty="0" smtClean="0"/>
              <a:t>Praxiskurse</a:t>
            </a:r>
            <a:endParaRPr lang="de-DE" dirty="0"/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251520" y="1196752"/>
            <a:ext cx="8640960" cy="4968552"/>
          </a:xfrm>
        </p:spPr>
        <p:txBody>
          <a:bodyPr/>
          <a:lstStyle/>
          <a:p>
            <a:r>
              <a:rPr lang="de-DE" dirty="0" smtClean="0">
                <a:solidFill>
                  <a:srgbClr val="336600"/>
                </a:solidFill>
              </a:rPr>
              <a:t>Praxiskurse bei Bildungsträgern bieten drei Tage lang einen vertieften Einblick in ein Berufsfeld.</a:t>
            </a:r>
          </a:p>
          <a:p>
            <a:endParaRPr lang="de-DE" dirty="0">
              <a:solidFill>
                <a:srgbClr val="336600"/>
              </a:solidFill>
            </a:endParaRPr>
          </a:p>
          <a:p>
            <a:r>
              <a:rPr lang="de-DE" dirty="0" smtClean="0">
                <a:solidFill>
                  <a:srgbClr val="336600"/>
                </a:solidFill>
              </a:rPr>
              <a:t>Praxiskurse sind sinnvoll für Schülerinnen und Schüler, die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de-DE" dirty="0" smtClean="0">
                <a:solidFill>
                  <a:srgbClr val="336600"/>
                </a:solidFill>
              </a:rPr>
              <a:t>zur Vor- oder Nachbereitung eines Praktikums einen tieferen Einblick in einen Berufsfeld bekommen möchten,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de-DE" dirty="0">
                <a:solidFill>
                  <a:srgbClr val="336600"/>
                </a:solidFill>
              </a:rPr>
              <a:t>ihre Berufswahlkompetenz stärken möchten,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de-DE" dirty="0">
                <a:solidFill>
                  <a:srgbClr val="336600"/>
                </a:solidFill>
              </a:rPr>
              <a:t>Interesse haben, sich </a:t>
            </a:r>
            <a:r>
              <a:rPr lang="de-DE" dirty="0" smtClean="0">
                <a:solidFill>
                  <a:srgbClr val="336600"/>
                </a:solidFill>
              </a:rPr>
              <a:t>praktisch </a:t>
            </a:r>
            <a:r>
              <a:rPr lang="de-DE" dirty="0">
                <a:solidFill>
                  <a:srgbClr val="336600"/>
                </a:solidFill>
              </a:rPr>
              <a:t>auszuprobieren,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de-DE" dirty="0">
                <a:solidFill>
                  <a:srgbClr val="336600"/>
                </a:solidFill>
              </a:rPr>
              <a:t>Interesse an einer dualen Ausbildung haben</a:t>
            </a:r>
            <a:r>
              <a:rPr lang="de-DE" dirty="0" smtClean="0">
                <a:solidFill>
                  <a:srgbClr val="336600"/>
                </a:solidFill>
              </a:rPr>
              <a:t>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de-DE" dirty="0">
              <a:solidFill>
                <a:srgbClr val="336600"/>
              </a:solidFill>
            </a:endParaRPr>
          </a:p>
          <a:p>
            <a:r>
              <a:rPr lang="de-DE" dirty="0" smtClean="0">
                <a:solidFill>
                  <a:srgbClr val="336600"/>
                </a:solidFill>
              </a:rPr>
              <a:t>Jeder Jugendliche kann in der 9. Jahrgangsstufe zwei dreitägige Praxiskurse bei einem Bildungsträger machen.</a:t>
            </a:r>
            <a:endParaRPr lang="de-DE" dirty="0">
              <a:solidFill>
                <a:srgbClr val="336600"/>
              </a:solidFill>
            </a:endParaRPr>
          </a:p>
          <a:p>
            <a:endParaRPr lang="de-DE" dirty="0" smtClean="0"/>
          </a:p>
          <a:p>
            <a:endParaRPr lang="de-DE" dirty="0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 dirty="0" smtClean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BDC07F-FB00-413F-9998-195D2EA7D2CC}" type="slidenum">
              <a:rPr lang="de-DE" smtClean="0"/>
              <a:pPr/>
              <a:t>7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7380104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de-DE" dirty="0" smtClean="0"/>
              <a:t>Praxiskurse- Was wird angeboten? </a:t>
            </a:r>
            <a:endParaRPr lang="de-DE" dirty="0"/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225598" y="1052737"/>
            <a:ext cx="9029879" cy="5835740"/>
          </a:xfrm>
        </p:spPr>
        <p:txBody>
          <a:bodyPr/>
          <a:lstStyle/>
          <a:p>
            <a:endParaRPr lang="de-DE" dirty="0">
              <a:solidFill>
                <a:srgbClr val="008000"/>
              </a:solidFill>
            </a:endParaRP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 dirty="0" smtClean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BDC07F-FB00-413F-9998-195D2EA7D2CC}" type="slidenum">
              <a:rPr lang="de-DE" smtClean="0"/>
              <a:pPr/>
              <a:t>8</a:t>
            </a:fld>
            <a:endParaRPr lang="de-DE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21721" y="1111474"/>
            <a:ext cx="1998820" cy="28382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2174" y="3635436"/>
            <a:ext cx="1872208" cy="2635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10657" y="1111474"/>
            <a:ext cx="1896860" cy="264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03438" y="1111474"/>
            <a:ext cx="1920541" cy="26782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1" name="Picture 7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77941" y="3750080"/>
            <a:ext cx="3354499" cy="25206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27280" y="3659171"/>
            <a:ext cx="1875584" cy="26245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427011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de-DE" dirty="0" smtClean="0"/>
              <a:t>Langzeitpraktikum – ein guter Anker!</a:t>
            </a:r>
            <a:r>
              <a:rPr lang="de-DE" dirty="0">
                <a:solidFill>
                  <a:srgbClr val="FF0000"/>
                </a:solidFill>
              </a:rPr>
              <a:t> </a:t>
            </a:r>
            <a:r>
              <a:rPr lang="de-DE" sz="1000" dirty="0">
                <a:solidFill>
                  <a:srgbClr val="FF0000"/>
                </a:solidFill>
              </a:rPr>
              <a:t>Nur aufnehmen, wenn Schule ein LZP anbietet</a:t>
            </a:r>
            <a:br>
              <a:rPr lang="de-DE" sz="1000" dirty="0">
                <a:solidFill>
                  <a:srgbClr val="FF0000"/>
                </a:solidFill>
              </a:rPr>
            </a:br>
            <a:endParaRPr lang="de-DE" sz="1000" dirty="0"/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251520" y="1340768"/>
            <a:ext cx="8640960" cy="4896544"/>
          </a:xfrm>
        </p:spPr>
        <p:txBody>
          <a:bodyPr/>
          <a:lstStyle/>
          <a:p>
            <a:r>
              <a:rPr lang="de-DE" dirty="0" smtClean="0">
                <a:solidFill>
                  <a:srgbClr val="336600"/>
                </a:solidFill>
              </a:rPr>
              <a:t>Ergänzend </a:t>
            </a:r>
            <a:r>
              <a:rPr lang="de-DE" dirty="0">
                <a:solidFill>
                  <a:srgbClr val="336600"/>
                </a:solidFill>
              </a:rPr>
              <a:t>zum </a:t>
            </a:r>
            <a:r>
              <a:rPr lang="de-DE" dirty="0" smtClean="0">
                <a:solidFill>
                  <a:srgbClr val="336600"/>
                </a:solidFill>
              </a:rPr>
              <a:t>Schülerpraktikum </a:t>
            </a:r>
            <a:r>
              <a:rPr lang="de-DE" dirty="0">
                <a:solidFill>
                  <a:srgbClr val="336600"/>
                </a:solidFill>
              </a:rPr>
              <a:t>können </a:t>
            </a:r>
            <a:r>
              <a:rPr lang="de-DE" dirty="0" smtClean="0">
                <a:solidFill>
                  <a:srgbClr val="336600"/>
                </a:solidFill>
              </a:rPr>
              <a:t>Jugendliche, </a:t>
            </a:r>
            <a:r>
              <a:rPr lang="de-DE" dirty="0">
                <a:solidFill>
                  <a:srgbClr val="336600"/>
                </a:solidFill>
              </a:rPr>
              <a:t>die fachliche und individuelle Unterstützung im Übergang Schule – Beruf benötigen, auf </a:t>
            </a:r>
            <a:r>
              <a:rPr lang="de-DE" dirty="0" smtClean="0">
                <a:solidFill>
                  <a:srgbClr val="336600"/>
                </a:solidFill>
              </a:rPr>
              <a:t>freiwilliger Basis </a:t>
            </a:r>
            <a:r>
              <a:rPr lang="de-DE" dirty="0">
                <a:solidFill>
                  <a:srgbClr val="336600"/>
                </a:solidFill>
              </a:rPr>
              <a:t>ein Langzeitpraktikum (LZP) absolvieren</a:t>
            </a:r>
            <a:r>
              <a:rPr lang="de-DE" dirty="0" smtClean="0">
                <a:solidFill>
                  <a:srgbClr val="336600"/>
                </a:solidFill>
              </a:rPr>
              <a:t>.</a:t>
            </a:r>
          </a:p>
          <a:p>
            <a:endParaRPr lang="de-DE" dirty="0" smtClean="0">
              <a:solidFill>
                <a:srgbClr val="336600"/>
              </a:solidFill>
            </a:endParaRPr>
          </a:p>
          <a:p>
            <a:r>
              <a:rPr lang="de-DE" dirty="0" smtClean="0">
                <a:solidFill>
                  <a:srgbClr val="336600"/>
                </a:solidFill>
              </a:rPr>
              <a:t>Im </a:t>
            </a:r>
            <a:r>
              <a:rPr lang="de-DE" dirty="0">
                <a:solidFill>
                  <a:srgbClr val="336600"/>
                </a:solidFill>
              </a:rPr>
              <a:t>LZP verbringen die Jugendlichen ein Jahr lang 1-2 Wochentage in einem Betrieb anstatt in der Schule, mit dem Ziel, neue Motivation zu </a:t>
            </a:r>
            <a:r>
              <a:rPr lang="de-DE" dirty="0" smtClean="0">
                <a:solidFill>
                  <a:srgbClr val="336600"/>
                </a:solidFill>
              </a:rPr>
              <a:t>finden und ihren </a:t>
            </a:r>
            <a:r>
              <a:rPr lang="de-DE" dirty="0">
                <a:solidFill>
                  <a:srgbClr val="336600"/>
                </a:solidFill>
              </a:rPr>
              <a:t>Schulabschluss zu </a:t>
            </a:r>
            <a:r>
              <a:rPr lang="de-DE" dirty="0" smtClean="0">
                <a:solidFill>
                  <a:srgbClr val="336600"/>
                </a:solidFill>
              </a:rPr>
              <a:t>schaffen.</a:t>
            </a:r>
          </a:p>
          <a:p>
            <a:endParaRPr lang="de-DE" dirty="0" smtClean="0">
              <a:solidFill>
                <a:srgbClr val="336600"/>
              </a:solidFill>
            </a:endParaRPr>
          </a:p>
          <a:p>
            <a:r>
              <a:rPr lang="de-DE" dirty="0">
                <a:solidFill>
                  <a:srgbClr val="336600"/>
                </a:solidFill>
              </a:rPr>
              <a:t>Langzeitpraktika bieten den </a:t>
            </a:r>
            <a:r>
              <a:rPr lang="de-DE" dirty="0" smtClean="0">
                <a:solidFill>
                  <a:srgbClr val="336600"/>
                </a:solidFill>
              </a:rPr>
              <a:t>Jugendlichen eine Chance </a:t>
            </a:r>
            <a:r>
              <a:rPr lang="de-DE" dirty="0">
                <a:solidFill>
                  <a:srgbClr val="336600"/>
                </a:solidFill>
              </a:rPr>
              <a:t>auf dem Arbeits- und </a:t>
            </a:r>
            <a:r>
              <a:rPr lang="de-DE" dirty="0" smtClean="0">
                <a:solidFill>
                  <a:srgbClr val="336600"/>
                </a:solidFill>
              </a:rPr>
              <a:t>Ausbildungsmarkt, deren Bewerbung wegen ihrer Schulleistungen kaum beachtet werden.</a:t>
            </a:r>
          </a:p>
          <a:p>
            <a:endParaRPr lang="de-DE" dirty="0">
              <a:solidFill>
                <a:srgbClr val="FF0000"/>
              </a:solidFill>
            </a:endParaRP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 dirty="0" smtClean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BDC07F-FB00-413F-9998-195D2EA7D2CC}" type="slidenum">
              <a:rPr lang="de-DE" smtClean="0"/>
              <a:pPr/>
              <a:t>9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2173338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koko-wuppertal">
  <a:themeElements>
    <a:clrScheme name="Larissa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txDef>
      <a:spPr>
        <a:noFill/>
      </a:spPr>
      <a:bodyPr wrap="square" rtlCol="0">
        <a:spAutoFit/>
      </a:bodyPr>
      <a:lstStyle>
        <a:defPPr algn="ctr">
          <a:defRPr sz="2400" b="1" dirty="0" smtClean="0">
            <a:solidFill>
              <a:srgbClr val="336600"/>
            </a:solidFill>
          </a:defRPr>
        </a:defPPr>
      </a:lstStyle>
    </a:txDef>
  </a:objectDefaults>
  <a:extraClrSchemeLst/>
</a:theme>
</file>

<file path=ppt/theme/theme2.xml><?xml version="1.0" encoding="utf-8"?>
<a:theme xmlns:a="http://schemas.openxmlformats.org/drawingml/2006/main" name="Larissa">
  <a:themeElements>
    <a:clrScheme name="Larissa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Larissa">
  <a:themeElements>
    <a:clrScheme name="Larissa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Words>763</Words>
  <Application>Microsoft Office PowerPoint</Application>
  <PresentationFormat>Bildschirmpräsentation (4:3)</PresentationFormat>
  <Paragraphs>214</Paragraphs>
  <Slides>14</Slides>
  <Notes>4</Notes>
  <HiddenSlides>0</HiddenSlides>
  <MMClips>0</MMClips>
  <ScaleCrop>false</ScaleCrop>
  <HeadingPairs>
    <vt:vector size="6" baseType="variant">
      <vt:variant>
        <vt:lpstr>Verwendete Schriftarten</vt:lpstr>
      </vt:variant>
      <vt:variant>
        <vt:i4>3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14</vt:i4>
      </vt:variant>
    </vt:vector>
  </HeadingPairs>
  <TitlesOfParts>
    <vt:vector size="18" baseType="lpstr">
      <vt:lpstr>Arial</vt:lpstr>
      <vt:lpstr>Calibri</vt:lpstr>
      <vt:lpstr>Microsoft New Tai Lue</vt:lpstr>
      <vt:lpstr>koko-wuppertal</vt:lpstr>
      <vt:lpstr>Infos für Eltern in der 9.Jahrgangsstufe   Schullogo und Datum bitte ergänzen </vt:lpstr>
      <vt:lpstr>Ziele des Landesvorhabens </vt:lpstr>
      <vt:lpstr>Wer in Wuppertal mitmacht</vt:lpstr>
      <vt:lpstr>PowerPoint-Präsentation</vt:lpstr>
      <vt:lpstr>PowerPoint-Präsentation</vt:lpstr>
      <vt:lpstr>Schulpraktikum – vom xxxxxxxbis xxxxxxxx</vt:lpstr>
      <vt:lpstr>Praxiskurse</vt:lpstr>
      <vt:lpstr>Praxiskurse- Was wird angeboten? </vt:lpstr>
      <vt:lpstr>Langzeitpraktikum – ein guter Anker! Nur aufnehmen, wenn Schule ein LZP anbietet </vt:lpstr>
      <vt:lpstr>Anschlussvereinbarung – eine besonderes Beratungsgespräch</vt:lpstr>
      <vt:lpstr>Wie können Sie Ihre Kinder unterstützen? </vt:lpstr>
      <vt:lpstr>Informationen finden Sie auch hier</vt:lpstr>
      <vt:lpstr>www.schule-beruf.wuppertal.de </vt:lpstr>
      <vt:lpstr>PowerPoint-Präsentation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PowerPoint-Präsentation</dc:title>
  <dc:creator>Jutta</dc:creator>
  <cp:lastModifiedBy>Anke Kleinbrahm</cp:lastModifiedBy>
  <cp:revision>563</cp:revision>
  <cp:lastPrinted>2015-06-17T14:46:17Z</cp:lastPrinted>
  <dcterms:created xsi:type="dcterms:W3CDTF">2014-09-28T04:10:26Z</dcterms:created>
  <dcterms:modified xsi:type="dcterms:W3CDTF">2019-07-08T09:46:40Z</dcterms:modified>
</cp:coreProperties>
</file>